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/>
          <a:lstStyle/>
          <a:p>
            <a:pPr hangingPunct="0">
              <a:defRPr sz="1400"/>
            </a:pPr>
            <a:endParaRPr lang="sk-SK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Zástupný symbol dátumu 2"/>
          <p:cNvSpPr txBox="1">
            <a:spLocks noGrp="1"/>
          </p:cNvSpPr>
          <p:nvPr>
            <p:ph type="dt" sz="quarter" idx="1"/>
          </p:nvPr>
        </p:nvSpPr>
        <p:spPr>
          <a:xfrm>
            <a:off x="3881795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/>
          <a:lstStyle/>
          <a:p>
            <a:pPr algn="r" hangingPunct="0">
              <a:defRPr sz="1400"/>
            </a:pPr>
            <a:fld id="{F2BDFF09-20C2-4156-AECD-F99AD5944554}" type="datetimeFigureOut">
              <a:t>24.10.2014</a:t>
            </a:fld>
            <a:endParaRPr lang="sk-SK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Zástupný symbol päty 3"/>
          <p:cNvSpPr txBox="1">
            <a:spLocks noGrp="1"/>
          </p:cNvSpPr>
          <p:nvPr>
            <p:ph type="ftr" sz="quarter" idx="2"/>
          </p:nvPr>
        </p:nvSpPr>
        <p:spPr>
          <a:xfrm>
            <a:off x="0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/>
          <a:lstStyle/>
          <a:p>
            <a:pPr hangingPunct="0">
              <a:defRPr sz="1400"/>
            </a:pPr>
            <a:endParaRPr lang="sk-SK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Zástupný symbol čísla snímky 4"/>
          <p:cNvSpPr txBox="1">
            <a:spLocks noGrp="1"/>
          </p:cNvSpPr>
          <p:nvPr>
            <p:ph type="sldNum" sz="quarter" idx="3"/>
          </p:nvPr>
        </p:nvSpPr>
        <p:spPr>
          <a:xfrm>
            <a:off x="3881795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/>
          <a:lstStyle/>
          <a:p>
            <a:pPr algn="r" hangingPunct="0">
              <a:defRPr sz="1400"/>
            </a:pPr>
            <a:fld id="{74076BEF-2097-4E8C-B303-4FAD66B7ED06}" type="slidenum">
              <a:t>‹#›</a:t>
            </a:fld>
            <a:endParaRPr lang="sk-SK" sz="12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56415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oznámok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sk-SK"/>
          </a:p>
        </p:txBody>
      </p:sp>
      <p:sp>
        <p:nvSpPr>
          <p:cNvPr id="4" name="Zástupný symbol hlavičky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sk-SK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sk-SK"/>
          </a:p>
        </p:txBody>
      </p:sp>
      <p:sp>
        <p:nvSpPr>
          <p:cNvPr id="5" name="Zástupný symbol dátumu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sk-SK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45CBE25E-5CFD-4FED-A772-2BF8994AD61E}" type="datetimeFigureOut">
              <a:t>24.10.2014</a:t>
            </a:fld>
            <a:endParaRPr lang="sk-SK"/>
          </a:p>
        </p:txBody>
      </p:sp>
      <p:sp>
        <p:nvSpPr>
          <p:cNvPr id="6" name="Zástupný symbol päty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sk-SK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sk-SK"/>
          </a:p>
        </p:txBody>
      </p:sp>
      <p:sp>
        <p:nvSpPr>
          <p:cNvPr id="7" name="Zástupný symbol čísla snímky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sk-SK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F70A3E91-175B-47F4-97D5-53212353F685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7112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sk-SK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2"/>
          <p:cNvSpPr txBox="1">
            <a:spLocks noGrp="1"/>
          </p:cNvSpPr>
          <p:nvPr>
            <p:ph type="dt" idx="7"/>
          </p:nvPr>
        </p:nvSpPr>
        <p:spPr>
          <a:xfrm>
            <a:off x="0" y="0"/>
            <a:ext cx="360" cy="360"/>
          </a:xfrm>
        </p:spPr>
        <p:txBody>
          <a:bodyPr wrap="square" lIns="91440" tIns="45720" rIns="91440" bIns="45720" anchor="t"/>
          <a:lstStyle/>
          <a:p>
            <a:pPr lvl="0" algn="l" hangingPunct="1"/>
            <a:fld id="{496FA03B-767D-40E4-8F52-9DD100834A0A}" type="datetime1">
              <a:rPr lang="sk-SK" sz="1800">
                <a:solidFill>
                  <a:srgbClr val="FFFFFF"/>
                </a:solidFill>
                <a:latin typeface="+mn-lt" pitchFamily="18"/>
                <a:ea typeface="+mn-ea" pitchFamily="2"/>
                <a:cs typeface="+mn-cs" pitchFamily="2"/>
              </a:rPr>
              <a:pPr lvl="0" algn="l" hangingPunct="1"/>
              <a:t>24.10.2014</a:t>
            </a:fld>
            <a:endParaRPr lang="sk-SK" sz="1800">
              <a:solidFill>
                <a:srgbClr val="FFFFFF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3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anchor="t"/>
          <a:lstStyle/>
          <a:p>
            <a:pPr lvl="0"/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2"/>
          <p:cNvSpPr txBox="1">
            <a:spLocks noGrp="1"/>
          </p:cNvSpPr>
          <p:nvPr>
            <p:ph type="dt" idx="7"/>
          </p:nvPr>
        </p:nvSpPr>
        <p:spPr>
          <a:xfrm>
            <a:off x="0" y="0"/>
            <a:ext cx="360" cy="360"/>
          </a:xfrm>
        </p:spPr>
        <p:txBody>
          <a:bodyPr wrap="square" lIns="91440" tIns="45720" rIns="91440" bIns="45720" anchor="t"/>
          <a:lstStyle/>
          <a:p>
            <a:pPr lvl="0" algn="l" hangingPunct="1"/>
            <a:fld id="{A14140ED-81FD-4214-BDB0-1A8A2A4EC224}" type="datetime1">
              <a:rPr lang="sk-SK" sz="1800">
                <a:solidFill>
                  <a:srgbClr val="FFFFFF"/>
                </a:solidFill>
                <a:latin typeface="+mn-lt" pitchFamily="18"/>
                <a:ea typeface="+mn-ea" pitchFamily="2"/>
                <a:cs typeface="+mn-cs" pitchFamily="2"/>
              </a:rPr>
              <a:pPr lvl="0" algn="l" hangingPunct="1"/>
              <a:t>24.10.2014</a:t>
            </a:fld>
            <a:endParaRPr lang="sk-SK" sz="1800">
              <a:solidFill>
                <a:srgbClr val="FFFFFF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3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anchor="t"/>
          <a:lstStyle/>
          <a:p>
            <a:pPr lvl="0"/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2"/>
          <p:cNvSpPr txBox="1">
            <a:spLocks noGrp="1"/>
          </p:cNvSpPr>
          <p:nvPr>
            <p:ph type="dt" idx="7"/>
          </p:nvPr>
        </p:nvSpPr>
        <p:spPr>
          <a:xfrm>
            <a:off x="0" y="0"/>
            <a:ext cx="360" cy="360"/>
          </a:xfrm>
        </p:spPr>
        <p:txBody>
          <a:bodyPr wrap="square" lIns="91440" tIns="45720" rIns="91440" bIns="45720" anchor="t"/>
          <a:lstStyle/>
          <a:p>
            <a:pPr lvl="0" algn="l" hangingPunct="1"/>
            <a:fld id="{F9969FFE-95E0-45B7-9C15-2D0F3F91B91F}" type="datetime1">
              <a:rPr lang="sk-SK" sz="1800">
                <a:solidFill>
                  <a:srgbClr val="FFFFFF"/>
                </a:solidFill>
                <a:latin typeface="+mn-lt" pitchFamily="18"/>
                <a:ea typeface="+mn-ea" pitchFamily="2"/>
                <a:cs typeface="+mn-cs" pitchFamily="2"/>
              </a:rPr>
              <a:pPr lvl="0" algn="l" hangingPunct="1"/>
              <a:t>24.10.2014</a:t>
            </a:fld>
            <a:endParaRPr lang="sk-SK" sz="1800">
              <a:solidFill>
                <a:srgbClr val="FFFFFF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3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anchor="t"/>
          <a:lstStyle/>
          <a:p>
            <a:pPr lvl="0"/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2"/>
          <p:cNvSpPr txBox="1">
            <a:spLocks noGrp="1"/>
          </p:cNvSpPr>
          <p:nvPr>
            <p:ph type="dt" idx="7"/>
          </p:nvPr>
        </p:nvSpPr>
        <p:spPr>
          <a:xfrm>
            <a:off x="0" y="0"/>
            <a:ext cx="360" cy="360"/>
          </a:xfrm>
        </p:spPr>
        <p:txBody>
          <a:bodyPr wrap="square" lIns="91440" tIns="45720" rIns="91440" bIns="45720" anchor="t"/>
          <a:lstStyle/>
          <a:p>
            <a:pPr lvl="0" algn="l" hangingPunct="1"/>
            <a:fld id="{3DF8C9B9-3A03-4B95-BE43-EDA90064F18C}" type="datetime1">
              <a:rPr lang="sk-SK" sz="1800">
                <a:solidFill>
                  <a:srgbClr val="FFFFFF"/>
                </a:solidFill>
                <a:latin typeface="+mn-lt" pitchFamily="18"/>
                <a:ea typeface="+mn-ea" pitchFamily="2"/>
                <a:cs typeface="+mn-cs" pitchFamily="2"/>
              </a:rPr>
              <a:pPr lvl="0" algn="l" hangingPunct="1"/>
              <a:t>24.10.2014</a:t>
            </a:fld>
            <a:endParaRPr lang="sk-SK" sz="1800">
              <a:solidFill>
                <a:srgbClr val="FFFFFF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3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 wrap="square" anchor="t"/>
          <a:lstStyle/>
          <a:p>
            <a:pPr lvl="0"/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2"/>
          <p:cNvSpPr txBox="1">
            <a:spLocks noGrp="1"/>
          </p:cNvSpPr>
          <p:nvPr>
            <p:ph type="dt" idx="7"/>
          </p:nvPr>
        </p:nvSpPr>
        <p:spPr>
          <a:xfrm>
            <a:off x="0" y="0"/>
            <a:ext cx="360" cy="360"/>
          </a:xfrm>
        </p:spPr>
        <p:txBody>
          <a:bodyPr wrap="square" lIns="91440" tIns="45720" rIns="91440" bIns="45720" anchor="t"/>
          <a:lstStyle/>
          <a:p>
            <a:pPr lvl="0" algn="l" hangingPunct="1"/>
            <a:fld id="{5C0B88C6-F722-4704-957F-0F05823B4081}" type="datetime1">
              <a:rPr lang="sk-SK" sz="1800">
                <a:solidFill>
                  <a:srgbClr val="FFFFFF"/>
                </a:solidFill>
                <a:latin typeface="+mn-lt" pitchFamily="18"/>
                <a:ea typeface="+mn-ea" pitchFamily="2"/>
                <a:cs typeface="+mn-cs" pitchFamily="2"/>
              </a:rPr>
              <a:pPr lvl="0" algn="l" hangingPunct="1"/>
              <a:t>24.10.2014</a:t>
            </a:fld>
            <a:endParaRPr lang="sk-SK" sz="1800">
              <a:solidFill>
                <a:srgbClr val="FFFFFF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3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anchor="t"/>
          <a:lstStyle/>
          <a:p>
            <a:pPr lvl="0"/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2"/>
          <p:cNvSpPr txBox="1">
            <a:spLocks noGrp="1"/>
          </p:cNvSpPr>
          <p:nvPr>
            <p:ph type="dt" idx="7"/>
          </p:nvPr>
        </p:nvSpPr>
        <p:spPr>
          <a:xfrm>
            <a:off x="0" y="0"/>
            <a:ext cx="360" cy="360"/>
          </a:xfrm>
        </p:spPr>
        <p:txBody>
          <a:bodyPr wrap="square" lIns="91440" tIns="45720" rIns="91440" bIns="45720" anchor="t"/>
          <a:lstStyle/>
          <a:p>
            <a:pPr lvl="0" algn="l" hangingPunct="1"/>
            <a:fld id="{D7B1E7D1-3124-4E22-8E4F-A7F1B4598816}" type="datetime1">
              <a:rPr lang="sk-SK" sz="1800">
                <a:solidFill>
                  <a:srgbClr val="FFFFFF"/>
                </a:solidFill>
                <a:latin typeface="+mn-lt" pitchFamily="18"/>
                <a:ea typeface="+mn-ea" pitchFamily="2"/>
                <a:cs typeface="+mn-cs" pitchFamily="2"/>
              </a:rPr>
              <a:pPr lvl="0" algn="l" hangingPunct="1"/>
              <a:t>24.10.2014</a:t>
            </a:fld>
            <a:endParaRPr lang="sk-SK" sz="1800">
              <a:solidFill>
                <a:srgbClr val="FFFFFF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3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anchor="t"/>
          <a:lstStyle/>
          <a:p>
            <a:pPr lvl="0"/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2"/>
          <p:cNvSpPr txBox="1">
            <a:spLocks noGrp="1"/>
          </p:cNvSpPr>
          <p:nvPr>
            <p:ph type="dt" idx="7"/>
          </p:nvPr>
        </p:nvSpPr>
        <p:spPr>
          <a:xfrm>
            <a:off x="0" y="0"/>
            <a:ext cx="360" cy="360"/>
          </a:xfrm>
        </p:spPr>
        <p:txBody>
          <a:bodyPr wrap="square" lIns="91440" tIns="45720" rIns="91440" bIns="45720" anchor="t"/>
          <a:lstStyle/>
          <a:p>
            <a:pPr lvl="0" algn="l" hangingPunct="1"/>
            <a:fld id="{B03E1146-0154-45BA-BB20-06BF8CDF58E5}" type="datetime1">
              <a:rPr lang="sk-SK" sz="1800">
                <a:solidFill>
                  <a:srgbClr val="FFFFFF"/>
                </a:solidFill>
                <a:latin typeface="+mn-lt" pitchFamily="18"/>
                <a:ea typeface="+mn-ea" pitchFamily="2"/>
                <a:cs typeface="+mn-cs" pitchFamily="2"/>
              </a:rPr>
              <a:pPr lvl="0" algn="l" hangingPunct="1"/>
              <a:t>24.10.2014</a:t>
            </a:fld>
            <a:endParaRPr lang="sk-SK" sz="1800">
              <a:solidFill>
                <a:srgbClr val="FFFFFF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3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anchor="t"/>
          <a:lstStyle/>
          <a:p>
            <a:pPr lvl="0"/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2"/>
          <p:cNvSpPr txBox="1">
            <a:spLocks noGrp="1"/>
          </p:cNvSpPr>
          <p:nvPr>
            <p:ph type="dt" idx="7"/>
          </p:nvPr>
        </p:nvSpPr>
        <p:spPr>
          <a:xfrm>
            <a:off x="0" y="0"/>
            <a:ext cx="360" cy="360"/>
          </a:xfrm>
        </p:spPr>
        <p:txBody>
          <a:bodyPr wrap="square" lIns="91440" tIns="45720" rIns="91440" bIns="45720" anchor="t"/>
          <a:lstStyle/>
          <a:p>
            <a:pPr lvl="0" algn="l" hangingPunct="1"/>
            <a:fld id="{A017B3A4-7FF2-4867-94B7-D0B83F240031}" type="datetime1">
              <a:rPr lang="sk-SK" sz="1800">
                <a:solidFill>
                  <a:srgbClr val="FFFFFF"/>
                </a:solidFill>
                <a:latin typeface="+mn-lt" pitchFamily="18"/>
                <a:ea typeface="+mn-ea" pitchFamily="2"/>
                <a:cs typeface="+mn-cs" pitchFamily="2"/>
              </a:rPr>
              <a:pPr lvl="0" algn="l" hangingPunct="1"/>
              <a:t>24.10.2014</a:t>
            </a:fld>
            <a:endParaRPr lang="sk-SK" sz="1800">
              <a:solidFill>
                <a:srgbClr val="FFFFFF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3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0" y="0"/>
            <a:ext cx="360" cy="360"/>
          </a:xfrm>
        </p:spPr>
        <p:txBody>
          <a:bodyPr wrap="square" anchor="t"/>
          <a:lstStyle/>
          <a:p>
            <a:pPr lvl="0"/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2"/>
          <p:cNvSpPr txBox="1">
            <a:spLocks noGrp="1"/>
          </p:cNvSpPr>
          <p:nvPr>
            <p:ph type="dt" idx="7"/>
          </p:nvPr>
        </p:nvSpPr>
        <p:spPr>
          <a:xfrm>
            <a:off x="0" y="0"/>
            <a:ext cx="360" cy="360"/>
          </a:xfrm>
        </p:spPr>
        <p:txBody>
          <a:bodyPr wrap="square" lIns="91440" tIns="45720" rIns="91440" bIns="45720" anchor="t"/>
          <a:lstStyle/>
          <a:p>
            <a:pPr lvl="0" algn="l" hangingPunct="1"/>
            <a:fld id="{245AC6D3-D060-4242-96D1-A8F19AE7E9DF}" type="datetime1">
              <a:rPr lang="sk-SK" sz="1800">
                <a:solidFill>
                  <a:srgbClr val="FFFFFF"/>
                </a:solidFill>
                <a:latin typeface="+mn-lt" pitchFamily="18"/>
                <a:ea typeface="+mn-ea" pitchFamily="2"/>
                <a:cs typeface="+mn-cs" pitchFamily="2"/>
              </a:rPr>
              <a:pPr lvl="0" algn="l" hangingPunct="1"/>
              <a:t>24.10.2014</a:t>
            </a:fld>
            <a:endParaRPr lang="sk-SK" sz="1800">
              <a:solidFill>
                <a:srgbClr val="FFFFFF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3" name="Zástupný symbol obrazu snímky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Zástupný symbol poznámok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800"/>
          </a:xfrm>
        </p:spPr>
        <p:txBody>
          <a:bodyPr wrap="square" anchor="t"/>
          <a:lstStyle/>
          <a:p>
            <a:pPr lvl="0"/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668A65D-56DE-4542-BC18-EB729BEFD378}" type="datetime1">
              <a:rPr lang="sk-SK" smtClean="0"/>
              <a:pPr lvl="0"/>
              <a:t>24.10.2014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01CFA1E-8353-4E11-BD20-8CCCFDD68C15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7250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668A65D-56DE-4542-BC18-EB729BEFD378}" type="datetime1">
              <a:rPr lang="sk-SK" smtClean="0"/>
              <a:pPr lvl="0"/>
              <a:t>24.10.2014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B230DFD-0E93-4AB2-9F1B-96E7AE63F4BC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85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628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668A65D-56DE-4542-BC18-EB729BEFD378}" type="datetime1">
              <a:rPr lang="sk-SK" smtClean="0"/>
              <a:pPr lvl="0"/>
              <a:t>24.10.2014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B8FB20-EA74-4680-9577-43FDB9836701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044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CB6019C-1A33-4E54-8CA8-4BEA0C736DBA}" type="datetime1">
              <a:rPr lang="sk-SK" smtClean="0"/>
              <a:pPr lvl="0"/>
              <a:t>24.10.2014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0D15E1-8758-46B1-BEF0-DE8177847B11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354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CB6019C-1A33-4E54-8CA8-4BEA0C736DBA}" type="datetime1">
              <a:rPr lang="sk-SK" smtClean="0"/>
              <a:pPr lvl="0"/>
              <a:t>24.10.2014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1E28F0-8F4A-4A10-A48A-284D3AC9E8F7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237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CB6019C-1A33-4E54-8CA8-4BEA0C736DBA}" type="datetime1">
              <a:rPr lang="sk-SK" smtClean="0"/>
              <a:pPr lvl="0"/>
              <a:t>24.10.2014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3174329-A13C-4161-8115-1B707FD66C7F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5987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CB6019C-1A33-4E54-8CA8-4BEA0C736DBA}" type="datetime1">
              <a:rPr lang="sk-SK" smtClean="0"/>
              <a:pPr lvl="0"/>
              <a:t>24.10.2014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F9E56D-7FAF-4CB9-84B2-1BCAC80D4ACE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100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CB6019C-1A33-4E54-8CA8-4BEA0C736DBA}" type="datetime1">
              <a:rPr lang="sk-SK" smtClean="0"/>
              <a:pPr lvl="0"/>
              <a:t>24.10.2014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9766AB-89C5-49F9-9936-5031C64DD08C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885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CB6019C-1A33-4E54-8CA8-4BEA0C736DBA}" type="datetime1">
              <a:rPr lang="sk-SK" smtClean="0"/>
              <a:pPr lvl="0"/>
              <a:t>24.10.2014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1F7EFB-E7D2-47CA-A0C2-02FC08F075BA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846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CB6019C-1A33-4E54-8CA8-4BEA0C736DBA}" type="datetime1">
              <a:rPr lang="sk-SK" smtClean="0"/>
              <a:pPr lvl="0"/>
              <a:t>24.10.2014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E0797A-0992-4C7C-A724-CC1834710A8C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439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CB6019C-1A33-4E54-8CA8-4BEA0C736DBA}" type="datetime1">
              <a:rPr lang="sk-SK" smtClean="0"/>
              <a:pPr lvl="0"/>
              <a:t>24.10.2014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8CF193-00E8-4628-AF23-0733A41E6770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896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668A65D-56DE-4542-BC18-EB729BEFD378}" type="datetime1">
              <a:rPr lang="sk-SK" smtClean="0"/>
              <a:pPr lvl="0"/>
              <a:t>24.10.2014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92D620-6688-40CE-8DC0-2B7854B66D69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542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CB6019C-1A33-4E54-8CA8-4BEA0C736DBA}" type="datetime1">
              <a:rPr lang="sk-SK" smtClean="0"/>
              <a:pPr lvl="0"/>
              <a:t>24.10.2014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622814F-D042-4C8D-A49D-4F8097DC7110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942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CB6019C-1A33-4E54-8CA8-4BEA0C736DBA}" type="datetime1">
              <a:rPr lang="sk-SK" smtClean="0"/>
              <a:pPr lvl="0"/>
              <a:t>24.10.2014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F83C11-D1DC-47B8-874A-4E5A3D289C96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487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7400" cy="452437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CB6019C-1A33-4E54-8CA8-4BEA0C736DBA}" type="datetime1">
              <a:rPr lang="sk-SK" smtClean="0"/>
              <a:pPr lvl="0"/>
              <a:t>24.10.2014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E36C3C3-5524-4E85-8AFF-939EBB3D404B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504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668A65D-56DE-4542-BC18-EB729BEFD378}" type="datetime1">
              <a:rPr lang="sk-SK" smtClean="0"/>
              <a:pPr lvl="0"/>
              <a:t>24.10.2014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D692CEE-32C0-4863-B81A-9510906FCF5B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6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668A65D-56DE-4542-BC18-EB729BEFD378}" type="datetime1">
              <a:rPr lang="sk-SK" smtClean="0"/>
              <a:pPr lvl="0"/>
              <a:t>24.10.2014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BCA050-76BC-4AF0-9C95-749B1B8110F1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754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668A65D-56DE-4542-BC18-EB729BEFD378}" type="datetime1">
              <a:rPr lang="sk-SK" smtClean="0"/>
              <a:pPr lvl="0"/>
              <a:t>24.10.2014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A3625A-CD8A-4C12-831F-202A3770C3F8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734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668A65D-56DE-4542-BC18-EB729BEFD378}" type="datetime1">
              <a:rPr lang="sk-SK" smtClean="0"/>
              <a:pPr lvl="0"/>
              <a:t>24.10.2014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34CF686-A10F-436B-B763-8E0C7C346FEC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230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668A65D-56DE-4542-BC18-EB729BEFD378}" type="datetime1">
              <a:rPr lang="sk-SK" smtClean="0"/>
              <a:pPr lvl="0"/>
              <a:t>24.10.2014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DED231-2AFB-421C-9304-3745D2CD06A0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739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668A65D-56DE-4542-BC18-EB729BEFD378}" type="datetime1">
              <a:rPr lang="sk-SK" smtClean="0"/>
              <a:pPr lvl="0"/>
              <a:t>24.10.2014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E03D50-5F8C-40B5-86FD-9839954330B4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346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668A65D-56DE-4542-BC18-EB729BEFD378}" type="datetime1">
              <a:rPr lang="sk-SK" smtClean="0"/>
              <a:pPr lvl="0"/>
              <a:t>24.10.2014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EFC82C-D1FB-4CB5-8C6A-FC8E24C3F6A1}" type="slidenum"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377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55"/>
          <p:cNvSpPr/>
          <p:nvPr/>
        </p:nvSpPr>
        <p:spPr>
          <a:xfrm>
            <a:off x="-69480" y="4042439"/>
            <a:ext cx="1743480" cy="1908719"/>
          </a:xfrm>
          <a:custGeom>
            <a:avLst/>
            <a:gdLst>
              <a:gd name="f0" fmla="val 0"/>
              <a:gd name="f1" fmla="val 1743945"/>
              <a:gd name="f2" fmla="val 1909234"/>
              <a:gd name="f3" fmla="val 789328"/>
              <a:gd name="f4" fmla="val 1316548"/>
              <a:gd name="f5" fmla="val 427397"/>
              <a:gd name="f6" fmla="val 954617"/>
              <a:gd name="f7" fmla="val 1481837"/>
              <a:gd name="f8" fmla="val 461080"/>
              <a:gd name="f9" fmla="val 171527"/>
              <a:gd name="f10" fmla="val 1743562"/>
              <a:gd name="f11" fmla="val 1491086"/>
              <a:gd name="f12" fmla="val 418149"/>
              <a:gd name="f13" fmla="val 165673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743945" h="1909234">
                <a:moveTo>
                  <a:pt x="f3" y="f0"/>
                </a:moveTo>
                <a:cubicBezTo>
                  <a:pt x="f4" y="f0"/>
                  <a:pt x="f1" y="f5"/>
                  <a:pt x="f1" y="f6"/>
                </a:cubicBezTo>
                <a:cubicBezTo>
                  <a:pt x="f1" y="f7"/>
                  <a:pt x="f4" y="f2"/>
                  <a:pt x="f3" y="f2"/>
                </a:cubicBezTo>
                <a:cubicBezTo>
                  <a:pt x="f8" y="f2"/>
                  <a:pt x="f9" y="f10"/>
                  <a:pt x="f0" y="f11"/>
                </a:cubicBezTo>
                <a:lnTo>
                  <a:pt x="f0" y="f12"/>
                </a:lnTo>
                <a:cubicBezTo>
                  <a:pt x="f9" y="f13"/>
                  <a:pt x="f8" y="f0"/>
                  <a:pt x="f3" y="f0"/>
                </a:cubicBezTo>
                <a:close/>
              </a:path>
            </a:pathLst>
          </a:custGeom>
          <a:solidFill>
            <a:srgbClr val="FDC61B">
              <a:alpha val="8000"/>
            </a:srgbClr>
          </a:solidFill>
          <a:ln w="330120">
            <a:solidFill>
              <a:srgbClr val="FFE281">
                <a:alpha val="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Oval 52"/>
          <p:cNvSpPr/>
          <p:nvPr/>
        </p:nvSpPr>
        <p:spPr>
          <a:xfrm>
            <a:off x="520560" y="1095480"/>
            <a:ext cx="1908719" cy="190871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DC61B">
              <a:alpha val="10000"/>
            </a:srgbClr>
          </a:solidFill>
          <a:ln w="330120">
            <a:solidFill>
              <a:srgbClr val="FFE281">
                <a:alpha val="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Oval 51"/>
          <p:cNvSpPr/>
          <p:nvPr/>
        </p:nvSpPr>
        <p:spPr>
          <a:xfrm>
            <a:off x="1878840" y="282960"/>
            <a:ext cx="1908719" cy="190871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DC61B">
              <a:alpha val="10000"/>
            </a:srgbClr>
          </a:solidFill>
          <a:ln w="330120">
            <a:solidFill>
              <a:srgbClr val="FFE281">
                <a:alpha val="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Oval 53"/>
          <p:cNvSpPr/>
          <p:nvPr/>
        </p:nvSpPr>
        <p:spPr>
          <a:xfrm>
            <a:off x="520560" y="5729040"/>
            <a:ext cx="1908719" cy="1193399"/>
          </a:xfrm>
          <a:custGeom>
            <a:avLst/>
            <a:gdLst>
              <a:gd name="f0" fmla="val 0"/>
              <a:gd name="f1" fmla="val 1909234"/>
              <a:gd name="f2" fmla="val 1193756"/>
              <a:gd name="f3" fmla="val 954617"/>
              <a:gd name="f4" fmla="val 1481837"/>
              <a:gd name="f5" fmla="val 427397"/>
              <a:gd name="f6" fmla="val 1037305"/>
              <a:gd name="f7" fmla="val 1898721"/>
              <a:gd name="f8" fmla="val 1117537"/>
              <a:gd name="f9" fmla="val 1877819"/>
              <a:gd name="f10" fmla="val 31415"/>
              <a:gd name="f11" fmla="val 10513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909234" h="1193756">
                <a:moveTo>
                  <a:pt x="f3" y="f0"/>
                </a:moveTo>
                <a:cubicBezTo>
                  <a:pt x="f4" y="f0"/>
                  <a:pt x="f1" y="f5"/>
                  <a:pt x="f1" y="f3"/>
                </a:cubicBezTo>
                <a:cubicBezTo>
                  <a:pt x="f1" y="f6"/>
                  <a:pt x="f7" y="f8"/>
                  <a:pt x="f9" y="f2"/>
                </a:cubicBezTo>
                <a:lnTo>
                  <a:pt x="f10" y="f2"/>
                </a:lnTo>
                <a:cubicBezTo>
                  <a:pt x="f11" y="f8"/>
                  <a:pt x="f0" y="f6"/>
                  <a:pt x="f0" y="f3"/>
                </a:cubicBezTo>
                <a:cubicBezTo>
                  <a:pt x="f0" y="f5"/>
                  <a:pt x="f5" y="f0"/>
                  <a:pt x="f3" y="f0"/>
                </a:cubicBezTo>
                <a:close/>
              </a:path>
            </a:pathLst>
          </a:custGeom>
          <a:solidFill>
            <a:srgbClr val="FDC61B">
              <a:alpha val="16000"/>
            </a:srgbClr>
          </a:solidFill>
          <a:ln w="330120">
            <a:solidFill>
              <a:srgbClr val="FFE281">
                <a:alpha val="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Oval 129"/>
          <p:cNvSpPr/>
          <p:nvPr/>
        </p:nvSpPr>
        <p:spPr>
          <a:xfrm>
            <a:off x="-46800" y="-61560"/>
            <a:ext cx="1448639" cy="1676879"/>
          </a:xfrm>
          <a:custGeom>
            <a:avLst/>
            <a:gdLst>
              <a:gd name="f0" fmla="val 0"/>
              <a:gd name="f1" fmla="val 1449107"/>
              <a:gd name="f2" fmla="val 1677064"/>
              <a:gd name="f3" fmla="val 1112019"/>
              <a:gd name="f4" fmla="val 1319407"/>
              <a:gd name="f5" fmla="val 171874"/>
              <a:gd name="f6" fmla="val 432014"/>
              <a:gd name="f7" fmla="val 722447"/>
              <a:gd name="f8" fmla="val 1249667"/>
              <a:gd name="f9" fmla="val 1021710"/>
              <a:gd name="f10" fmla="val 494490"/>
              <a:gd name="f11" fmla="val 313232"/>
              <a:gd name="f12" fmla="val 143772"/>
              <a:gd name="f13" fmla="val 1626546"/>
              <a:gd name="f14" fmla="val 1537872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449107" h="1677064">
                <a:moveTo>
                  <a:pt x="f0" y="f0"/>
                </a:moveTo>
                <a:lnTo>
                  <a:pt x="f3" y="f0"/>
                </a:lnTo>
                <a:cubicBezTo>
                  <a:pt x="f4" y="f5"/>
                  <a:pt x="f1" y="f6"/>
                  <a:pt x="f1" y="f7"/>
                </a:cubicBezTo>
                <a:cubicBezTo>
                  <a:pt x="f1" y="f8"/>
                  <a:pt x="f9" y="f2"/>
                  <a:pt x="f10" y="f2"/>
                </a:cubicBezTo>
                <a:cubicBezTo>
                  <a:pt x="f11" y="f2"/>
                  <a:pt x="f12" y="f13"/>
                  <a:pt x="f0" y="f14"/>
                </a:cubicBezTo>
                <a:close/>
              </a:path>
            </a:pathLst>
          </a:custGeom>
          <a:solidFill>
            <a:srgbClr val="FDC61B">
              <a:alpha val="14000"/>
            </a:srgbClr>
          </a:solidFill>
          <a:ln w="330120">
            <a:solidFill>
              <a:srgbClr val="FFE281">
                <a:alpha val="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Oval 130"/>
          <p:cNvSpPr/>
          <p:nvPr/>
        </p:nvSpPr>
        <p:spPr>
          <a:xfrm>
            <a:off x="924120" y="-161640"/>
            <a:ext cx="1908719" cy="190871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DC61B">
              <a:alpha val="20000"/>
            </a:srgbClr>
          </a:solidFill>
          <a:ln w="330120">
            <a:solidFill>
              <a:srgbClr val="FFE281">
                <a:alpha val="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Oval 131"/>
          <p:cNvSpPr/>
          <p:nvPr/>
        </p:nvSpPr>
        <p:spPr>
          <a:xfrm>
            <a:off x="0" y="660600"/>
            <a:ext cx="1908719" cy="190871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DC61B">
              <a:alpha val="15000"/>
            </a:srgbClr>
          </a:solidFill>
          <a:ln w="330120">
            <a:solidFill>
              <a:srgbClr val="FFE281">
                <a:alpha val="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Oval 132"/>
          <p:cNvSpPr/>
          <p:nvPr/>
        </p:nvSpPr>
        <p:spPr>
          <a:xfrm>
            <a:off x="7497360" y="-61560"/>
            <a:ext cx="1694160" cy="1676879"/>
          </a:xfrm>
          <a:custGeom>
            <a:avLst/>
            <a:gdLst>
              <a:gd name="f0" fmla="val 0"/>
              <a:gd name="f1" fmla="val 1694467"/>
              <a:gd name="f2" fmla="val 1677064"/>
              <a:gd name="f3" fmla="val 337088"/>
              <a:gd name="f4" fmla="val 1573463"/>
              <a:gd name="f5" fmla="val 1618202"/>
              <a:gd name="f6" fmla="val 37449"/>
              <a:gd name="f7" fmla="val 1658454"/>
              <a:gd name="f8" fmla="val 79950"/>
              <a:gd name="f9" fmla="val 126010"/>
              <a:gd name="f10" fmla="val 1318884"/>
              <a:gd name="f11" fmla="val 1522840"/>
              <a:gd name="f12" fmla="val 1538397"/>
              <a:gd name="f13" fmla="val 1254922"/>
              <a:gd name="f14" fmla="val 954617"/>
              <a:gd name="f15" fmla="val 427397"/>
              <a:gd name="f16" fmla="val 1249667"/>
              <a:gd name="f17" fmla="val 722447"/>
              <a:gd name="f18" fmla="val 432014"/>
              <a:gd name="f19" fmla="val 129700"/>
              <a:gd name="f20" fmla="val 171874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694467" h="1677064">
                <a:moveTo>
                  <a:pt x="f3" y="f0"/>
                </a:moveTo>
                <a:lnTo>
                  <a:pt x="f4" y="f0"/>
                </a:lnTo>
                <a:cubicBezTo>
                  <a:pt x="f5" y="f6"/>
                  <a:pt x="f7" y="f8"/>
                  <a:pt x="f1" y="f9"/>
                </a:cubicBezTo>
                <a:lnTo>
                  <a:pt x="f1" y="f10"/>
                </a:lnTo>
                <a:cubicBezTo>
                  <a:pt x="f11" y="f12"/>
                  <a:pt x="f13" y="f2"/>
                  <a:pt x="f14" y="f2"/>
                </a:cubicBezTo>
                <a:cubicBezTo>
                  <a:pt x="f15" y="f2"/>
                  <a:pt x="f0" y="f16"/>
                  <a:pt x="f0" y="f17"/>
                </a:cubicBezTo>
                <a:cubicBezTo>
                  <a:pt x="f0" y="f18"/>
                  <a:pt x="f19" y="f20"/>
                  <a:pt x="f3" y="f0"/>
                </a:cubicBezTo>
                <a:close/>
              </a:path>
            </a:pathLst>
          </a:custGeom>
          <a:solidFill>
            <a:srgbClr val="FFE281">
              <a:alpha val="10000"/>
            </a:srgbClr>
          </a:solidFill>
          <a:ln w="330120">
            <a:solidFill>
              <a:srgbClr val="FFE281">
                <a:alpha val="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Oval 133"/>
          <p:cNvSpPr/>
          <p:nvPr/>
        </p:nvSpPr>
        <p:spPr>
          <a:xfrm>
            <a:off x="6117479" y="-61560"/>
            <a:ext cx="1908719" cy="1704960"/>
          </a:xfrm>
          <a:custGeom>
            <a:avLst/>
            <a:gdLst>
              <a:gd name="f0" fmla="val 0"/>
              <a:gd name="f1" fmla="val 1909234"/>
              <a:gd name="f2" fmla="val 1705448"/>
              <a:gd name="f3" fmla="val 371490"/>
              <a:gd name="f4" fmla="val 1537745"/>
              <a:gd name="f5" fmla="val 1764760"/>
              <a:gd name="f6" fmla="val 171517"/>
              <a:gd name="f7" fmla="val 444302"/>
              <a:gd name="f8" fmla="val 750831"/>
              <a:gd name="f9" fmla="val 1278051"/>
              <a:gd name="f10" fmla="val 1481837"/>
              <a:gd name="f11" fmla="val 954617"/>
              <a:gd name="f12" fmla="val 427397"/>
              <a:gd name="f13" fmla="val 144474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909234" h="1705448">
                <a:moveTo>
                  <a:pt x="f3" y="f0"/>
                </a:moveTo>
                <a:lnTo>
                  <a:pt x="f4" y="f0"/>
                </a:lnTo>
                <a:cubicBezTo>
                  <a:pt x="f5" y="f6"/>
                  <a:pt x="f1" y="f7"/>
                  <a:pt x="f1" y="f8"/>
                </a:cubicBezTo>
                <a:cubicBezTo>
                  <a:pt x="f1" y="f9"/>
                  <a:pt x="f10" y="f2"/>
                  <a:pt x="f11" y="f2"/>
                </a:cubicBezTo>
                <a:cubicBezTo>
                  <a:pt x="f12" y="f2"/>
                  <a:pt x="f0" y="f9"/>
                  <a:pt x="f0" y="f8"/>
                </a:cubicBezTo>
                <a:cubicBezTo>
                  <a:pt x="f0" y="f7"/>
                  <a:pt x="f13" y="f6"/>
                  <a:pt x="f3" y="f0"/>
                </a:cubicBezTo>
                <a:close/>
              </a:path>
            </a:pathLst>
          </a:custGeom>
          <a:solidFill>
            <a:srgbClr val="FDC61B">
              <a:alpha val="10000"/>
            </a:srgbClr>
          </a:solidFill>
          <a:ln w="330120">
            <a:solidFill>
              <a:srgbClr val="FFE281">
                <a:alpha val="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Oval 134"/>
          <p:cNvSpPr/>
          <p:nvPr/>
        </p:nvSpPr>
        <p:spPr>
          <a:xfrm>
            <a:off x="7494480" y="1095480"/>
            <a:ext cx="1697039" cy="1908719"/>
          </a:xfrm>
          <a:custGeom>
            <a:avLst/>
            <a:gdLst>
              <a:gd name="f0" fmla="val 0"/>
              <a:gd name="f1" fmla="val 1697544"/>
              <a:gd name="f2" fmla="val 1909234"/>
              <a:gd name="f3" fmla="val 954617"/>
              <a:gd name="f4" fmla="val 1256666"/>
              <a:gd name="f5" fmla="val 1525952"/>
              <a:gd name="f6" fmla="val 140283"/>
              <a:gd name="f7" fmla="val 361910"/>
              <a:gd name="f8" fmla="val 1547324"/>
              <a:gd name="f9" fmla="val 1768951"/>
              <a:gd name="f10" fmla="val 427397"/>
              <a:gd name="f11" fmla="val 148183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697544" h="1909234">
                <a:moveTo>
                  <a:pt x="f3" y="f0"/>
                </a:moveTo>
                <a:cubicBezTo>
                  <a:pt x="f4" y="f0"/>
                  <a:pt x="f5" y="f6"/>
                  <a:pt x="f1" y="f7"/>
                </a:cubicBezTo>
                <a:lnTo>
                  <a:pt x="f1" y="f8"/>
                </a:lnTo>
                <a:cubicBezTo>
                  <a:pt x="f5" y="f9"/>
                  <a:pt x="f4" y="f2"/>
                  <a:pt x="f3" y="f2"/>
                </a:cubicBezTo>
                <a:cubicBezTo>
                  <a:pt x="f10" y="f2"/>
                  <a:pt x="f0" y="f11"/>
                  <a:pt x="f0" y="f3"/>
                </a:cubicBezTo>
                <a:cubicBezTo>
                  <a:pt x="f0" y="f10"/>
                  <a:pt x="f10" y="f0"/>
                  <a:pt x="f3" y="f0"/>
                </a:cubicBezTo>
                <a:close/>
              </a:path>
            </a:pathLst>
          </a:custGeom>
          <a:solidFill>
            <a:srgbClr val="FDC61B">
              <a:alpha val="15000"/>
            </a:srgbClr>
          </a:solidFill>
          <a:ln w="330120">
            <a:solidFill>
              <a:srgbClr val="FFE281">
                <a:alpha val="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Oval 135"/>
          <p:cNvSpPr/>
          <p:nvPr/>
        </p:nvSpPr>
        <p:spPr>
          <a:xfrm>
            <a:off x="8056800" y="5140440"/>
            <a:ext cx="1136880" cy="1759319"/>
          </a:xfrm>
          <a:custGeom>
            <a:avLst/>
            <a:gdLst>
              <a:gd name="f0" fmla="val 0"/>
              <a:gd name="f1" fmla="val 1137194"/>
              <a:gd name="f2" fmla="val 1759729"/>
              <a:gd name="f3" fmla="val 954617"/>
              <a:gd name="f4" fmla="val 1017088"/>
              <a:gd name="f5" fmla="val 1078157"/>
              <a:gd name="f6" fmla="val 6001"/>
              <a:gd name="f7" fmla="val 17897"/>
              <a:gd name="f8" fmla="val 443151"/>
              <a:gd name="f9" fmla="val 176544"/>
              <a:gd name="f10" fmla="val 1591075"/>
              <a:gd name="f11" fmla="val 1293463"/>
              <a:gd name="f12" fmla="val 42739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137194" h="1759729">
                <a:moveTo>
                  <a:pt x="f3" y="f0"/>
                </a:moveTo>
                <a:cubicBezTo>
                  <a:pt x="f4" y="f0"/>
                  <a:pt x="f5" y="f6"/>
                  <a:pt x="f1" y="f7"/>
                </a:cubicBezTo>
                <a:lnTo>
                  <a:pt x="f1" y="f2"/>
                </a:lnTo>
                <a:lnTo>
                  <a:pt x="f8" y="f2"/>
                </a:lnTo>
                <a:cubicBezTo>
                  <a:pt x="f9" y="f10"/>
                  <a:pt x="f0" y="f11"/>
                  <a:pt x="f0" y="f3"/>
                </a:cubicBezTo>
                <a:cubicBezTo>
                  <a:pt x="f0" y="f12"/>
                  <a:pt x="f12" y="f0"/>
                  <a:pt x="f3" y="f0"/>
                </a:cubicBezTo>
                <a:close/>
              </a:path>
            </a:pathLst>
          </a:custGeom>
          <a:solidFill>
            <a:srgbClr val="FDC61B">
              <a:alpha val="16000"/>
            </a:srgbClr>
          </a:solidFill>
          <a:ln w="330120">
            <a:solidFill>
              <a:srgbClr val="FFE281">
                <a:alpha val="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3" name="Oval 136"/>
          <p:cNvSpPr/>
          <p:nvPr/>
        </p:nvSpPr>
        <p:spPr>
          <a:xfrm>
            <a:off x="6661800" y="4362840"/>
            <a:ext cx="1908719" cy="190871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DC61B">
              <a:alpha val="5000"/>
            </a:srgbClr>
          </a:solidFill>
          <a:ln w="330120">
            <a:solidFill>
              <a:srgbClr val="FFE281">
                <a:alpha val="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4" name="Oval 137"/>
          <p:cNvSpPr/>
          <p:nvPr/>
        </p:nvSpPr>
        <p:spPr>
          <a:xfrm>
            <a:off x="-69480" y="4948919"/>
            <a:ext cx="1353600" cy="1908719"/>
          </a:xfrm>
          <a:custGeom>
            <a:avLst/>
            <a:gdLst>
              <a:gd name="f0" fmla="val 0"/>
              <a:gd name="f1" fmla="val 1353860"/>
              <a:gd name="f2" fmla="val 1909234"/>
              <a:gd name="f3" fmla="val 399243"/>
              <a:gd name="f4" fmla="val 926463"/>
              <a:gd name="f5" fmla="val 427397"/>
              <a:gd name="f6" fmla="val 954617"/>
              <a:gd name="f7" fmla="val 1481837"/>
              <a:gd name="f8" fmla="val 256544"/>
              <a:gd name="f9" fmla="val 121158"/>
              <a:gd name="f10" fmla="val 1877924"/>
              <a:gd name="f11" fmla="val 1820890"/>
              <a:gd name="f12" fmla="val 88345"/>
              <a:gd name="f13" fmla="val 3131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353860" h="1909234">
                <a:moveTo>
                  <a:pt x="f3" y="f0"/>
                </a:moveTo>
                <a:cubicBezTo>
                  <a:pt x="f4" y="f0"/>
                  <a:pt x="f1" y="f5"/>
                  <a:pt x="f1" y="f6"/>
                </a:cubicBezTo>
                <a:cubicBezTo>
                  <a:pt x="f1" y="f7"/>
                  <a:pt x="f4" y="f2"/>
                  <a:pt x="f3" y="f2"/>
                </a:cubicBezTo>
                <a:cubicBezTo>
                  <a:pt x="f8" y="f2"/>
                  <a:pt x="f9" y="f10"/>
                  <a:pt x="f0" y="f11"/>
                </a:cubicBezTo>
                <a:lnTo>
                  <a:pt x="f0" y="f12"/>
                </a:lnTo>
                <a:cubicBezTo>
                  <a:pt x="f9" y="f13"/>
                  <a:pt x="f8" y="f0"/>
                  <a:pt x="f3" y="f0"/>
                </a:cubicBezTo>
                <a:close/>
              </a:path>
            </a:pathLst>
          </a:custGeom>
          <a:solidFill>
            <a:srgbClr val="FDC61B">
              <a:alpha val="16000"/>
            </a:srgbClr>
          </a:solidFill>
          <a:ln w="330120">
            <a:solidFill>
              <a:srgbClr val="FFE281">
                <a:alpha val="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5" name="Oval 138"/>
          <p:cNvSpPr/>
          <p:nvPr/>
        </p:nvSpPr>
        <p:spPr>
          <a:xfrm>
            <a:off x="708480" y="4790160"/>
            <a:ext cx="1908719" cy="190871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DC61B">
              <a:alpha val="8000"/>
            </a:srgbClr>
          </a:solidFill>
          <a:ln w="330120">
            <a:solidFill>
              <a:srgbClr val="FFE281">
                <a:alpha val="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6" name="Oval 139"/>
          <p:cNvSpPr/>
          <p:nvPr/>
        </p:nvSpPr>
        <p:spPr>
          <a:xfrm>
            <a:off x="6117479" y="784080"/>
            <a:ext cx="1908719" cy="190871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DC61B">
              <a:alpha val="15000"/>
            </a:srgbClr>
          </a:solidFill>
          <a:ln w="330120">
            <a:solidFill>
              <a:srgbClr val="FFE281">
                <a:alpha val="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7" name="Oval 140"/>
          <p:cNvSpPr/>
          <p:nvPr/>
        </p:nvSpPr>
        <p:spPr>
          <a:xfrm>
            <a:off x="6459119" y="5140440"/>
            <a:ext cx="1908719" cy="190871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DC61B">
              <a:alpha val="10000"/>
            </a:srgbClr>
          </a:solidFill>
          <a:ln w="330120">
            <a:solidFill>
              <a:srgbClr val="FFE281">
                <a:alpha val="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8" name="Oval 117"/>
          <p:cNvSpPr/>
          <p:nvPr/>
        </p:nvSpPr>
        <p:spPr>
          <a:xfrm>
            <a:off x="8398080" y="597960"/>
            <a:ext cx="793440" cy="1252439"/>
          </a:xfrm>
          <a:custGeom>
            <a:avLst/>
            <a:gdLst>
              <a:gd name="f0" fmla="val 0"/>
              <a:gd name="f1" fmla="val 793794"/>
              <a:gd name="f2" fmla="val 1252918"/>
              <a:gd name="f3" fmla="val 626459"/>
              <a:gd name="f4" fmla="val 684682"/>
              <a:gd name="f5" fmla="val 741049"/>
              <a:gd name="f6" fmla="val 7943"/>
              <a:gd name="f7" fmla="val 25480"/>
              <a:gd name="f8" fmla="val 1227438"/>
              <a:gd name="f9" fmla="val 1244975"/>
              <a:gd name="f10" fmla="val 280475"/>
              <a:gd name="f11" fmla="val 972443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793794" h="1252918">
                <a:moveTo>
                  <a:pt x="f3" y="f0"/>
                </a:moveTo>
                <a:cubicBezTo>
                  <a:pt x="f4" y="f0"/>
                  <a:pt x="f5" y="f6"/>
                  <a:pt x="f1" y="f7"/>
                </a:cubicBezTo>
                <a:lnTo>
                  <a:pt x="f1" y="f8"/>
                </a:lnTo>
                <a:cubicBezTo>
                  <a:pt x="f5" y="f9"/>
                  <a:pt x="f4" y="f2"/>
                  <a:pt x="f3" y="f2"/>
                </a:cubicBezTo>
                <a:cubicBezTo>
                  <a:pt x="f10" y="f2"/>
                  <a:pt x="f0" y="f11"/>
                  <a:pt x="f0" y="f3"/>
                </a:cubicBezTo>
                <a:cubicBezTo>
                  <a:pt x="f0" y="f10"/>
                  <a:pt x="f10" y="f0"/>
                  <a:pt x="f3" y="f0"/>
                </a:cubicBezTo>
                <a:close/>
              </a:path>
            </a:pathLst>
          </a:custGeom>
          <a:solidFill>
            <a:srgbClr val="FDC61B">
              <a:alpha val="10000"/>
            </a:srgbClr>
          </a:solidFill>
          <a:ln w="177840">
            <a:solidFill>
              <a:srgbClr val="FEEBAE">
                <a:alpha val="6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9" name="Oval 118"/>
          <p:cNvSpPr/>
          <p:nvPr/>
        </p:nvSpPr>
        <p:spPr>
          <a:xfrm>
            <a:off x="6350040" y="206640"/>
            <a:ext cx="1040759" cy="104075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DC61B">
              <a:alpha val="10000"/>
            </a:srgbClr>
          </a:solidFill>
          <a:ln w="177840">
            <a:solidFill>
              <a:srgbClr val="FEEBAE">
                <a:alpha val="6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0" name="Oval 119"/>
          <p:cNvSpPr/>
          <p:nvPr/>
        </p:nvSpPr>
        <p:spPr>
          <a:xfrm>
            <a:off x="6872039" y="1450800"/>
            <a:ext cx="1217880" cy="12178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DC61B">
              <a:alpha val="10000"/>
            </a:srgbClr>
          </a:solidFill>
          <a:ln w="177840">
            <a:solidFill>
              <a:srgbClr val="FEEBAE">
                <a:alpha val="6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1" name="Oval 120"/>
          <p:cNvSpPr/>
          <p:nvPr/>
        </p:nvSpPr>
        <p:spPr>
          <a:xfrm>
            <a:off x="7219080" y="2049839"/>
            <a:ext cx="1040759" cy="104075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DC61B">
              <a:alpha val="10000"/>
            </a:srgbClr>
          </a:solidFill>
          <a:ln w="177840">
            <a:solidFill>
              <a:srgbClr val="FEEBAE">
                <a:alpha val="6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2" name="Oval 121"/>
          <p:cNvSpPr/>
          <p:nvPr/>
        </p:nvSpPr>
        <p:spPr>
          <a:xfrm>
            <a:off x="7749360" y="2661480"/>
            <a:ext cx="721080" cy="7210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DC61B">
              <a:alpha val="10000"/>
            </a:srgbClr>
          </a:solidFill>
          <a:ln w="177840">
            <a:solidFill>
              <a:srgbClr val="FEEBAE">
                <a:alpha val="6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3" name="Oval 122"/>
          <p:cNvSpPr/>
          <p:nvPr/>
        </p:nvSpPr>
        <p:spPr>
          <a:xfrm>
            <a:off x="685079" y="-100800"/>
            <a:ext cx="1193399" cy="697319"/>
          </a:xfrm>
          <a:custGeom>
            <a:avLst/>
            <a:gdLst>
              <a:gd name="f0" fmla="val 0"/>
              <a:gd name="f1" fmla="val 1193676"/>
              <a:gd name="f2" fmla="val 697815"/>
              <a:gd name="f3" fmla="val 10179"/>
              <a:gd name="f4" fmla="val 1183497"/>
              <a:gd name="f5" fmla="val 1190746"/>
              <a:gd name="f6" fmla="val 32633"/>
              <a:gd name="f7" fmla="val 66463"/>
              <a:gd name="f8" fmla="val 100977"/>
              <a:gd name="f9" fmla="val 430602"/>
              <a:gd name="f10" fmla="val 926463"/>
              <a:gd name="f11" fmla="val 596838"/>
              <a:gd name="f12" fmla="val 267213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193676" h="697815">
                <a:moveTo>
                  <a:pt x="f3" y="f0"/>
                </a:moveTo>
                <a:lnTo>
                  <a:pt x="f4" y="f0"/>
                </a:lnTo>
                <a:cubicBezTo>
                  <a:pt x="f5" y="f6"/>
                  <a:pt x="f1" y="f7"/>
                  <a:pt x="f1" y="f8"/>
                </a:cubicBezTo>
                <a:cubicBezTo>
                  <a:pt x="f1" y="f9"/>
                  <a:pt x="f10" y="f2"/>
                  <a:pt x="f11" y="f2"/>
                </a:cubicBezTo>
                <a:cubicBezTo>
                  <a:pt x="f12" y="f2"/>
                  <a:pt x="f0" y="f9"/>
                  <a:pt x="f0" y="f8"/>
                </a:cubicBezTo>
                <a:close/>
              </a:path>
            </a:pathLst>
          </a:custGeom>
          <a:solidFill>
            <a:srgbClr val="FDC61B">
              <a:alpha val="10000"/>
            </a:srgbClr>
          </a:solidFill>
          <a:ln w="177840">
            <a:solidFill>
              <a:srgbClr val="FEEBAE">
                <a:alpha val="6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4" name="Oval 123"/>
          <p:cNvSpPr/>
          <p:nvPr/>
        </p:nvSpPr>
        <p:spPr>
          <a:xfrm>
            <a:off x="1502639" y="-100800"/>
            <a:ext cx="1028519" cy="459360"/>
          </a:xfrm>
          <a:custGeom>
            <a:avLst/>
            <a:gdLst>
              <a:gd name="f0" fmla="val 0"/>
              <a:gd name="f1" fmla="val 1029028"/>
              <a:gd name="f2" fmla="val 459889"/>
              <a:gd name="f3" fmla="val 1001386"/>
              <a:gd name="f4" fmla="val 259074"/>
              <a:gd name="f5" fmla="val 781401"/>
              <a:gd name="f6" fmla="val 514514"/>
              <a:gd name="f7" fmla="val 247627"/>
              <a:gd name="f8" fmla="val 27642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029028" h="459889">
                <a:moveTo>
                  <a:pt x="f0" y="f0"/>
                </a:moveTo>
                <a:lnTo>
                  <a:pt x="f1" y="f0"/>
                </a:lnTo>
                <a:cubicBezTo>
                  <a:pt x="f3" y="f4"/>
                  <a:pt x="f5" y="f2"/>
                  <a:pt x="f6" y="f2"/>
                </a:cubicBezTo>
                <a:cubicBezTo>
                  <a:pt x="f7" y="f2"/>
                  <a:pt x="f8" y="f4"/>
                  <a:pt x="f0" y="f0"/>
                </a:cubicBezTo>
                <a:close/>
              </a:path>
            </a:pathLst>
          </a:custGeom>
          <a:solidFill>
            <a:srgbClr val="FDC61B">
              <a:alpha val="10000"/>
            </a:srgbClr>
          </a:solidFill>
          <a:ln w="177840">
            <a:solidFill>
              <a:srgbClr val="FEEBAE">
                <a:alpha val="6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5" name="Oval 124"/>
          <p:cNvSpPr/>
          <p:nvPr/>
        </p:nvSpPr>
        <p:spPr>
          <a:xfrm>
            <a:off x="-69480" y="-100800"/>
            <a:ext cx="590040" cy="612000"/>
          </a:xfrm>
          <a:custGeom>
            <a:avLst/>
            <a:gdLst>
              <a:gd name="f0" fmla="val 0"/>
              <a:gd name="f1" fmla="val 590263"/>
              <a:gd name="f2" fmla="val 612289"/>
              <a:gd name="f3" fmla="val 581024"/>
              <a:gd name="f4" fmla="val 587493"/>
              <a:gd name="f5" fmla="val 29611"/>
              <a:gd name="f6" fmla="val 60308"/>
              <a:gd name="f7" fmla="val 91651"/>
              <a:gd name="f8" fmla="val 379191"/>
              <a:gd name="f9" fmla="val 357165"/>
              <a:gd name="f10" fmla="val 69625"/>
              <a:gd name="f11" fmla="val 60527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590263" h="612289">
                <a:moveTo>
                  <a:pt x="f0" y="f0"/>
                </a:moveTo>
                <a:lnTo>
                  <a:pt x="f3" y="f0"/>
                </a:lnTo>
                <a:cubicBezTo>
                  <a:pt x="f4" y="f5"/>
                  <a:pt x="f1" y="f6"/>
                  <a:pt x="f1" y="f7"/>
                </a:cubicBezTo>
                <a:cubicBezTo>
                  <a:pt x="f1" y="f8"/>
                  <a:pt x="f9" y="f2"/>
                  <a:pt x="f10" y="f2"/>
                </a:cubicBezTo>
                <a:lnTo>
                  <a:pt x="f0" y="f11"/>
                </a:lnTo>
                <a:close/>
              </a:path>
            </a:pathLst>
          </a:custGeom>
          <a:solidFill>
            <a:srgbClr val="FDC61B">
              <a:alpha val="10000"/>
            </a:srgbClr>
          </a:solidFill>
          <a:ln w="177840">
            <a:solidFill>
              <a:srgbClr val="FEEBAE">
                <a:alpha val="6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6" name="Oval 125"/>
          <p:cNvSpPr/>
          <p:nvPr/>
        </p:nvSpPr>
        <p:spPr>
          <a:xfrm>
            <a:off x="277560" y="4321800"/>
            <a:ext cx="1396439" cy="139643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DC61B">
              <a:alpha val="6000"/>
            </a:srgbClr>
          </a:solidFill>
          <a:ln w="177840">
            <a:solidFill>
              <a:srgbClr val="FEEBAE">
                <a:alpha val="4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7" name="Oval 126"/>
          <p:cNvSpPr/>
          <p:nvPr/>
        </p:nvSpPr>
        <p:spPr>
          <a:xfrm>
            <a:off x="5792039" y="6490079"/>
            <a:ext cx="1115640" cy="443520"/>
          </a:xfrm>
          <a:custGeom>
            <a:avLst/>
            <a:gdLst>
              <a:gd name="f0" fmla="val 0"/>
              <a:gd name="f1" fmla="val 1115939"/>
              <a:gd name="f2" fmla="val 443769"/>
              <a:gd name="f3" fmla="val 557969"/>
              <a:gd name="f4" fmla="val 830120"/>
              <a:gd name="f5" fmla="val 1058049"/>
              <a:gd name="f6" fmla="val 189335"/>
              <a:gd name="f7" fmla="val 57889"/>
              <a:gd name="f8" fmla="val 28581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115939" h="443769">
                <a:moveTo>
                  <a:pt x="f3" y="f0"/>
                </a:moveTo>
                <a:cubicBezTo>
                  <a:pt x="f4" y="f0"/>
                  <a:pt x="f5" y="f6"/>
                  <a:pt x="f1" y="f2"/>
                </a:cubicBezTo>
                <a:lnTo>
                  <a:pt x="f0" y="f2"/>
                </a:lnTo>
                <a:cubicBezTo>
                  <a:pt x="f7" y="f6"/>
                  <a:pt x="f8" y="f0"/>
                  <a:pt x="f3" y="f0"/>
                </a:cubicBezTo>
                <a:close/>
              </a:path>
            </a:pathLst>
          </a:custGeom>
          <a:solidFill>
            <a:srgbClr val="FDC61B">
              <a:alpha val="6000"/>
            </a:srgbClr>
          </a:solidFill>
          <a:ln w="177840">
            <a:solidFill>
              <a:srgbClr val="FEEBAE">
                <a:alpha val="4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8" name="Oval 127"/>
          <p:cNvSpPr/>
          <p:nvPr/>
        </p:nvSpPr>
        <p:spPr>
          <a:xfrm>
            <a:off x="6127919" y="6408720"/>
            <a:ext cx="1236599" cy="524520"/>
          </a:xfrm>
          <a:custGeom>
            <a:avLst/>
            <a:gdLst>
              <a:gd name="f0" fmla="val 0"/>
              <a:gd name="f1" fmla="val 1237019"/>
              <a:gd name="f2" fmla="val 524894"/>
              <a:gd name="f3" fmla="val 618509"/>
              <a:gd name="f4" fmla="val 930325"/>
              <a:gd name="f5" fmla="val 1189147"/>
              <a:gd name="f6" fmla="val 226891"/>
              <a:gd name="f7" fmla="val 47872"/>
              <a:gd name="f8" fmla="val 306694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237019" h="524894">
                <a:moveTo>
                  <a:pt x="f3" y="f0"/>
                </a:moveTo>
                <a:cubicBezTo>
                  <a:pt x="f4" y="f0"/>
                  <a:pt x="f5" y="f6"/>
                  <a:pt x="f1" y="f2"/>
                </a:cubicBezTo>
                <a:lnTo>
                  <a:pt x="f0" y="f2"/>
                </a:lnTo>
                <a:cubicBezTo>
                  <a:pt x="f7" y="f6"/>
                  <a:pt x="f8" y="f0"/>
                  <a:pt x="f3" y="f0"/>
                </a:cubicBezTo>
                <a:close/>
              </a:path>
            </a:pathLst>
          </a:custGeom>
          <a:solidFill>
            <a:srgbClr val="FDC61B">
              <a:alpha val="6000"/>
            </a:srgbClr>
          </a:solidFill>
          <a:ln w="177840">
            <a:solidFill>
              <a:srgbClr val="FEEBAE">
                <a:alpha val="4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9" name="Oval 128"/>
          <p:cNvSpPr/>
          <p:nvPr/>
        </p:nvSpPr>
        <p:spPr>
          <a:xfrm>
            <a:off x="7577640" y="6408720"/>
            <a:ext cx="1211040" cy="524520"/>
          </a:xfrm>
          <a:custGeom>
            <a:avLst/>
            <a:gdLst>
              <a:gd name="f0" fmla="val 0"/>
              <a:gd name="f1" fmla="val 1211408"/>
              <a:gd name="f2" fmla="val 524893"/>
              <a:gd name="f3" fmla="val 605704"/>
              <a:gd name="f4" fmla="val 914574"/>
              <a:gd name="f5" fmla="val 1170243"/>
              <a:gd name="f6" fmla="val 227782"/>
              <a:gd name="f7" fmla="val 41165"/>
              <a:gd name="f8" fmla="val 296834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211408" h="524893">
                <a:moveTo>
                  <a:pt x="f3" y="f0"/>
                </a:moveTo>
                <a:cubicBezTo>
                  <a:pt x="f4" y="f0"/>
                  <a:pt x="f5" y="f6"/>
                  <a:pt x="f1" y="f2"/>
                </a:cubicBezTo>
                <a:lnTo>
                  <a:pt x="f0" y="f2"/>
                </a:lnTo>
                <a:cubicBezTo>
                  <a:pt x="f7" y="f6"/>
                  <a:pt x="f8" y="f0"/>
                  <a:pt x="f3" y="f0"/>
                </a:cubicBezTo>
                <a:close/>
              </a:path>
            </a:pathLst>
          </a:custGeom>
          <a:solidFill>
            <a:srgbClr val="FDC61B">
              <a:alpha val="6000"/>
            </a:srgbClr>
          </a:solidFill>
          <a:ln w="177840">
            <a:solidFill>
              <a:srgbClr val="FEEBAE">
                <a:alpha val="4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0" name="Oval 96"/>
          <p:cNvSpPr/>
          <p:nvPr/>
        </p:nvSpPr>
        <p:spPr>
          <a:xfrm>
            <a:off x="11160" y="4942079"/>
            <a:ext cx="610920" cy="610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E281">
              <a:alpha val="5000"/>
            </a:srgbClr>
          </a:solidFill>
          <a:ln w="12600">
            <a:solidFill>
              <a:srgbClr val="FFE281">
                <a:alpha val="15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1" name="Oval 97"/>
          <p:cNvSpPr/>
          <p:nvPr/>
        </p:nvSpPr>
        <p:spPr>
          <a:xfrm>
            <a:off x="-69480" y="6172560"/>
            <a:ext cx="777600" cy="749880"/>
          </a:xfrm>
          <a:custGeom>
            <a:avLst/>
            <a:gdLst>
              <a:gd name="f0" fmla="val 0"/>
              <a:gd name="f1" fmla="val 778097"/>
              <a:gd name="f2" fmla="val 750322"/>
              <a:gd name="f3" fmla="val 261411"/>
              <a:gd name="f4" fmla="val 546769"/>
              <a:gd name="f5" fmla="val 231328"/>
              <a:gd name="f6" fmla="val 516686"/>
              <a:gd name="f7" fmla="val 601179"/>
              <a:gd name="f8" fmla="val 757816"/>
              <a:gd name="f9" fmla="val 680934"/>
              <a:gd name="f10" fmla="val 719843"/>
              <a:gd name="f11" fmla="val 73330"/>
              <a:gd name="f12" fmla="val 75863"/>
              <a:gd name="f13" fmla="val 26083"/>
              <a:gd name="f14" fmla="val 16559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778097" h="750322">
                <a:moveTo>
                  <a:pt x="f3" y="f0"/>
                </a:moveTo>
                <a:cubicBezTo>
                  <a:pt x="f4" y="f0"/>
                  <a:pt x="f1" y="f5"/>
                  <a:pt x="f1" y="f6"/>
                </a:cubicBezTo>
                <a:cubicBezTo>
                  <a:pt x="f1" y="f7"/>
                  <a:pt x="f8" y="f9"/>
                  <a:pt x="f10" y="f2"/>
                </a:cubicBezTo>
                <a:lnTo>
                  <a:pt x="f0" y="f2"/>
                </a:lnTo>
                <a:lnTo>
                  <a:pt x="f0" y="f11"/>
                </a:lnTo>
                <a:cubicBezTo>
                  <a:pt x="f12" y="f13"/>
                  <a:pt x="f14" y="f0"/>
                  <a:pt x="f3" y="f0"/>
                </a:cubicBezTo>
                <a:close/>
              </a:path>
            </a:pathLst>
          </a:custGeom>
          <a:solidFill>
            <a:srgbClr val="FFE281">
              <a:alpha val="5000"/>
            </a:srgbClr>
          </a:solidFill>
          <a:ln w="63360">
            <a:solidFill>
              <a:srgbClr val="FFE281">
                <a:alpha val="15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2" name="Oval 98"/>
          <p:cNvSpPr/>
          <p:nvPr/>
        </p:nvSpPr>
        <p:spPr>
          <a:xfrm>
            <a:off x="-69480" y="5158440"/>
            <a:ext cx="563040" cy="897119"/>
          </a:xfrm>
          <a:custGeom>
            <a:avLst/>
            <a:gdLst>
              <a:gd name="f0" fmla="val 0"/>
              <a:gd name="f1" fmla="val 563524"/>
              <a:gd name="f2" fmla="val 897560"/>
              <a:gd name="f3" fmla="val 114744"/>
              <a:gd name="f4" fmla="val 362598"/>
              <a:gd name="f5" fmla="val 200926"/>
              <a:gd name="f6" fmla="val 448780"/>
              <a:gd name="f7" fmla="val 696634"/>
              <a:gd name="f8" fmla="val 74918"/>
              <a:gd name="f9" fmla="val 36304"/>
              <a:gd name="f10" fmla="val 892373"/>
              <a:gd name="f11" fmla="val 880900"/>
              <a:gd name="f12" fmla="val 16661"/>
              <a:gd name="f13" fmla="val 518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563524" h="897560">
                <a:moveTo>
                  <a:pt x="f3" y="f0"/>
                </a:moveTo>
                <a:cubicBezTo>
                  <a:pt x="f4" y="f0"/>
                  <a:pt x="f1" y="f5"/>
                  <a:pt x="f1" y="f6"/>
                </a:cubicBezTo>
                <a:cubicBezTo>
                  <a:pt x="f1" y="f7"/>
                  <a:pt x="f4" y="f2"/>
                  <a:pt x="f3" y="f2"/>
                </a:cubicBezTo>
                <a:cubicBezTo>
                  <a:pt x="f8" y="f2"/>
                  <a:pt x="f9" y="f10"/>
                  <a:pt x="f0" y="f11"/>
                </a:cubicBezTo>
                <a:lnTo>
                  <a:pt x="f0" y="f12"/>
                </a:lnTo>
                <a:cubicBezTo>
                  <a:pt x="f9" y="f13"/>
                  <a:pt x="f8" y="f0"/>
                  <a:pt x="f3" y="f0"/>
                </a:cubicBezTo>
                <a:close/>
              </a:path>
            </a:pathLst>
          </a:custGeom>
          <a:solidFill>
            <a:srgbClr val="FFE281">
              <a:alpha val="5000"/>
            </a:srgbClr>
          </a:solidFill>
          <a:ln w="63360">
            <a:solidFill>
              <a:srgbClr val="FFE281">
                <a:alpha val="15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3" name="Oval 99"/>
          <p:cNvSpPr/>
          <p:nvPr/>
        </p:nvSpPr>
        <p:spPr>
          <a:xfrm>
            <a:off x="-25920" y="482400"/>
            <a:ext cx="597960" cy="905399"/>
          </a:xfrm>
          <a:custGeom>
            <a:avLst/>
            <a:gdLst>
              <a:gd name="f0" fmla="val 0"/>
              <a:gd name="f1" fmla="val 598416"/>
              <a:gd name="f2" fmla="val 905704"/>
              <a:gd name="f3" fmla="val 145564"/>
              <a:gd name="f4" fmla="val 395667"/>
              <a:gd name="f5" fmla="val 202749"/>
              <a:gd name="f6" fmla="val 452852"/>
              <a:gd name="f7" fmla="val 702955"/>
              <a:gd name="f8" fmla="val 94398"/>
              <a:gd name="f9" fmla="val 45214"/>
              <a:gd name="f10" fmla="val 897218"/>
              <a:gd name="f11" fmla="val 879648"/>
              <a:gd name="f12" fmla="val 26056"/>
              <a:gd name="f13" fmla="val 8486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598416" h="905704">
                <a:moveTo>
                  <a:pt x="f3" y="f0"/>
                </a:moveTo>
                <a:cubicBezTo>
                  <a:pt x="f4" y="f0"/>
                  <a:pt x="f1" y="f5"/>
                  <a:pt x="f1" y="f6"/>
                </a:cubicBezTo>
                <a:cubicBezTo>
                  <a:pt x="f1" y="f7"/>
                  <a:pt x="f4" y="f2"/>
                  <a:pt x="f3" y="f2"/>
                </a:cubicBezTo>
                <a:cubicBezTo>
                  <a:pt x="f8" y="f2"/>
                  <a:pt x="f9" y="f10"/>
                  <a:pt x="f0" y="f11"/>
                </a:cubicBezTo>
                <a:lnTo>
                  <a:pt x="f0" y="f12"/>
                </a:lnTo>
                <a:cubicBezTo>
                  <a:pt x="f9" y="f13"/>
                  <a:pt x="f8" y="f0"/>
                  <a:pt x="f3" y="f0"/>
                </a:cubicBezTo>
                <a:close/>
              </a:path>
            </a:pathLst>
          </a:custGeom>
          <a:solidFill>
            <a:srgbClr val="FFE281">
              <a:alpha val="5000"/>
            </a:srgbClr>
          </a:solidFill>
          <a:ln w="12600">
            <a:solidFill>
              <a:srgbClr val="FFE281">
                <a:alpha val="30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4" name="Oval 100"/>
          <p:cNvSpPr/>
          <p:nvPr/>
        </p:nvSpPr>
        <p:spPr>
          <a:xfrm>
            <a:off x="474120" y="836640"/>
            <a:ext cx="910440" cy="9104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E281">
              <a:alpha val="5000"/>
            </a:srgbClr>
          </a:solidFill>
          <a:ln w="63360">
            <a:solidFill>
              <a:srgbClr val="FFE281">
                <a:alpha val="30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5" name="Oval 101"/>
          <p:cNvSpPr/>
          <p:nvPr/>
        </p:nvSpPr>
        <p:spPr>
          <a:xfrm>
            <a:off x="319320" y="1452240"/>
            <a:ext cx="772560" cy="7725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E281">
              <a:alpha val="5000"/>
            </a:srgbClr>
          </a:solidFill>
          <a:ln w="63360">
            <a:solidFill>
              <a:srgbClr val="FFE281">
                <a:alpha val="30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6" name="Oval 102"/>
          <p:cNvSpPr/>
          <p:nvPr/>
        </p:nvSpPr>
        <p:spPr>
          <a:xfrm>
            <a:off x="371159" y="1887120"/>
            <a:ext cx="609840" cy="6098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E281">
              <a:alpha val="5000"/>
            </a:srgbClr>
          </a:solidFill>
          <a:ln w="12600">
            <a:solidFill>
              <a:srgbClr val="FFE281">
                <a:alpha val="30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7" name="Oval 103"/>
          <p:cNvSpPr/>
          <p:nvPr/>
        </p:nvSpPr>
        <p:spPr>
          <a:xfrm>
            <a:off x="154800" y="1919520"/>
            <a:ext cx="521280" cy="5212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E281">
              <a:alpha val="5000"/>
            </a:srgbClr>
          </a:solidFill>
          <a:ln w="63360">
            <a:solidFill>
              <a:srgbClr val="FFE281">
                <a:alpha val="30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8" name="Oval 104"/>
          <p:cNvSpPr/>
          <p:nvPr/>
        </p:nvSpPr>
        <p:spPr>
          <a:xfrm>
            <a:off x="7302599" y="-61560"/>
            <a:ext cx="910440" cy="750600"/>
          </a:xfrm>
          <a:custGeom>
            <a:avLst/>
            <a:gdLst>
              <a:gd name="f0" fmla="val 0"/>
              <a:gd name="f1" fmla="val 910818"/>
              <a:gd name="f2" fmla="val 750833"/>
              <a:gd name="f3" fmla="val 111441"/>
              <a:gd name="f4" fmla="val 799378"/>
              <a:gd name="f5" fmla="val 869408"/>
              <a:gd name="f6" fmla="val 78400"/>
              <a:gd name="f7" fmla="val 182076"/>
              <a:gd name="f8" fmla="val 295424"/>
              <a:gd name="f9" fmla="val 546939"/>
              <a:gd name="f10" fmla="val 706924"/>
              <a:gd name="f11" fmla="val 455409"/>
              <a:gd name="f12" fmla="val 203894"/>
              <a:gd name="f13" fmla="val 4141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910818" h="750833">
                <a:moveTo>
                  <a:pt x="f3" y="f0"/>
                </a:moveTo>
                <a:lnTo>
                  <a:pt x="f4" y="f0"/>
                </a:lnTo>
                <a:cubicBezTo>
                  <a:pt x="f5" y="f6"/>
                  <a:pt x="f1" y="f7"/>
                  <a:pt x="f1" y="f8"/>
                </a:cubicBezTo>
                <a:cubicBezTo>
                  <a:pt x="f1" y="f9"/>
                  <a:pt x="f10" y="f2"/>
                  <a:pt x="f11" y="f2"/>
                </a:cubicBezTo>
                <a:cubicBezTo>
                  <a:pt x="f12" y="f2"/>
                  <a:pt x="f0" y="f9"/>
                  <a:pt x="f0" y="f8"/>
                </a:cubicBezTo>
                <a:cubicBezTo>
                  <a:pt x="f0" y="f7"/>
                  <a:pt x="f13" y="f6"/>
                  <a:pt x="f3" y="f0"/>
                </a:cubicBezTo>
                <a:close/>
              </a:path>
            </a:pathLst>
          </a:custGeom>
          <a:solidFill>
            <a:srgbClr val="FFE281">
              <a:alpha val="5000"/>
            </a:srgbClr>
          </a:solidFill>
          <a:ln w="63360">
            <a:solidFill>
              <a:srgbClr val="FFE281">
                <a:alpha val="30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9" name="Oval 105"/>
          <p:cNvSpPr/>
          <p:nvPr/>
        </p:nvSpPr>
        <p:spPr>
          <a:xfrm>
            <a:off x="8718120" y="-61560"/>
            <a:ext cx="473400" cy="612720"/>
          </a:xfrm>
          <a:custGeom>
            <a:avLst/>
            <a:gdLst>
              <a:gd name="f0" fmla="val 0"/>
              <a:gd name="f1" fmla="val 473874"/>
              <a:gd name="f2" fmla="val 613011"/>
              <a:gd name="f3" fmla="val 29684"/>
              <a:gd name="f4" fmla="val 611150"/>
              <a:gd name="f5" fmla="val 467789"/>
              <a:gd name="f6" fmla="val 612887"/>
              <a:gd name="f7" fmla="val 461614"/>
              <a:gd name="f8" fmla="val 455409"/>
              <a:gd name="f9" fmla="val 203894"/>
              <a:gd name="f10" fmla="val 409117"/>
              <a:gd name="f11" fmla="val 157602"/>
              <a:gd name="f12" fmla="val 101995"/>
              <a:gd name="f13" fmla="val 9966"/>
              <a:gd name="f14" fmla="val 48716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473874" h="613011">
                <a:moveTo>
                  <a:pt x="f3" y="f0"/>
                </a:moveTo>
                <a:lnTo>
                  <a:pt x="f1" y="f0"/>
                </a:lnTo>
                <a:lnTo>
                  <a:pt x="f1" y="f4"/>
                </a:lnTo>
                <a:cubicBezTo>
                  <a:pt x="f5" y="f6"/>
                  <a:pt x="f7" y="f2"/>
                  <a:pt x="f8" y="f2"/>
                </a:cubicBezTo>
                <a:cubicBezTo>
                  <a:pt x="f9" y="f2"/>
                  <a:pt x="f0" y="f10"/>
                  <a:pt x="f0" y="f11"/>
                </a:cubicBezTo>
                <a:cubicBezTo>
                  <a:pt x="f0" y="f12"/>
                  <a:pt x="f13" y="f14"/>
                  <a:pt x="f3" y="f0"/>
                </a:cubicBezTo>
                <a:close/>
              </a:path>
            </a:pathLst>
          </a:custGeom>
          <a:solidFill>
            <a:srgbClr val="FFE281">
              <a:alpha val="5000"/>
            </a:srgbClr>
          </a:solidFill>
          <a:ln w="63360">
            <a:solidFill>
              <a:srgbClr val="FFE281">
                <a:alpha val="30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0" name="Oval 106"/>
          <p:cNvSpPr/>
          <p:nvPr/>
        </p:nvSpPr>
        <p:spPr>
          <a:xfrm>
            <a:off x="7748280" y="282960"/>
            <a:ext cx="1128240" cy="11282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E281">
              <a:alpha val="5000"/>
            </a:srgbClr>
          </a:solidFill>
          <a:ln w="12600">
            <a:solidFill>
              <a:srgbClr val="FFE281">
                <a:alpha val="30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1" name="Oval 107"/>
          <p:cNvSpPr/>
          <p:nvPr/>
        </p:nvSpPr>
        <p:spPr>
          <a:xfrm>
            <a:off x="8914680" y="749520"/>
            <a:ext cx="276840" cy="907560"/>
          </a:xfrm>
          <a:custGeom>
            <a:avLst/>
            <a:gdLst>
              <a:gd name="f0" fmla="val 0"/>
              <a:gd name="f1" fmla="val 277280"/>
              <a:gd name="f2" fmla="val 907992"/>
              <a:gd name="f3" fmla="val 112021"/>
              <a:gd name="f4" fmla="val 824131"/>
              <a:gd name="f5" fmla="val 652146"/>
              <a:gd name="f6" fmla="val 453996"/>
              <a:gd name="f7" fmla="val 255847"/>
              <a:gd name="f8" fmla="val 8386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77280" h="907992">
                <a:moveTo>
                  <a:pt x="f1" y="f0"/>
                </a:moveTo>
                <a:lnTo>
                  <a:pt x="f1" y="f2"/>
                </a:lnTo>
                <a:cubicBezTo>
                  <a:pt x="f3" y="f4"/>
                  <a:pt x="f0" y="f5"/>
                  <a:pt x="f0" y="f6"/>
                </a:cubicBezTo>
                <a:cubicBezTo>
                  <a:pt x="f0" y="f7"/>
                  <a:pt x="f3" y="f8"/>
                  <a:pt x="f1" y="f0"/>
                </a:cubicBezTo>
                <a:close/>
              </a:path>
            </a:pathLst>
          </a:custGeom>
          <a:solidFill>
            <a:srgbClr val="FFE281">
              <a:alpha val="5000"/>
            </a:srgbClr>
          </a:solidFill>
          <a:ln w="63360">
            <a:solidFill>
              <a:srgbClr val="FFE281">
                <a:alpha val="30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2" name="Oval 108"/>
          <p:cNvSpPr/>
          <p:nvPr/>
        </p:nvSpPr>
        <p:spPr>
          <a:xfrm>
            <a:off x="7590959" y="728640"/>
            <a:ext cx="969480" cy="9694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E281">
              <a:alpha val="5000"/>
            </a:srgbClr>
          </a:solidFill>
          <a:ln w="63360">
            <a:solidFill>
              <a:srgbClr val="FFE281">
                <a:alpha val="30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3" name="Oval 109"/>
          <p:cNvSpPr/>
          <p:nvPr/>
        </p:nvSpPr>
        <p:spPr>
          <a:xfrm>
            <a:off x="7470000" y="1326600"/>
            <a:ext cx="607680" cy="6076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E281">
              <a:alpha val="5000"/>
            </a:srgbClr>
          </a:solidFill>
          <a:ln w="12600">
            <a:solidFill>
              <a:srgbClr val="FFE281">
                <a:alpha val="30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4" name="Oval 110"/>
          <p:cNvSpPr/>
          <p:nvPr/>
        </p:nvSpPr>
        <p:spPr>
          <a:xfrm>
            <a:off x="7629840" y="5611320"/>
            <a:ext cx="737999" cy="737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E281">
              <a:alpha val="5000"/>
            </a:srgbClr>
          </a:solidFill>
          <a:ln w="12600">
            <a:solidFill>
              <a:srgbClr val="FFE281">
                <a:alpha val="15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5" name="Oval 111"/>
          <p:cNvSpPr/>
          <p:nvPr/>
        </p:nvSpPr>
        <p:spPr>
          <a:xfrm>
            <a:off x="6972840" y="5242320"/>
            <a:ext cx="737999" cy="737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E281">
              <a:alpha val="5000"/>
            </a:srgbClr>
          </a:solidFill>
          <a:ln w="63360">
            <a:solidFill>
              <a:srgbClr val="FFE281">
                <a:alpha val="15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6" name="Oval 112"/>
          <p:cNvSpPr/>
          <p:nvPr/>
        </p:nvSpPr>
        <p:spPr>
          <a:xfrm>
            <a:off x="7494480" y="4928040"/>
            <a:ext cx="737999" cy="737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E281">
              <a:alpha val="5000"/>
            </a:srgbClr>
          </a:solidFill>
          <a:ln w="12600">
            <a:solidFill>
              <a:srgbClr val="FFE281">
                <a:alpha val="15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7" name="Oval 113"/>
          <p:cNvSpPr/>
          <p:nvPr/>
        </p:nvSpPr>
        <p:spPr>
          <a:xfrm>
            <a:off x="8228880" y="5666399"/>
            <a:ext cx="605160" cy="6051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E281">
              <a:alpha val="5000"/>
            </a:srgbClr>
          </a:solidFill>
          <a:ln w="63360">
            <a:solidFill>
              <a:srgbClr val="FFE281">
                <a:alpha val="15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8" name="Oval 114"/>
          <p:cNvSpPr/>
          <p:nvPr/>
        </p:nvSpPr>
        <p:spPr>
          <a:xfrm>
            <a:off x="8078399" y="4097880"/>
            <a:ext cx="553320" cy="5533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E281">
              <a:alpha val="5000"/>
            </a:srgbClr>
          </a:solidFill>
          <a:ln w="63360">
            <a:solidFill>
              <a:srgbClr val="FFE281">
                <a:alpha val="15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9" name="Oval 115"/>
          <p:cNvSpPr/>
          <p:nvPr/>
        </p:nvSpPr>
        <p:spPr>
          <a:xfrm>
            <a:off x="8411760" y="5058000"/>
            <a:ext cx="553320" cy="5533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E281">
              <a:alpha val="5000"/>
            </a:srgbClr>
          </a:solidFill>
          <a:ln w="63360">
            <a:solidFill>
              <a:srgbClr val="FFE281">
                <a:alpha val="15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0" name="Oval 116"/>
          <p:cNvSpPr/>
          <p:nvPr/>
        </p:nvSpPr>
        <p:spPr>
          <a:xfrm>
            <a:off x="8688600" y="4790160"/>
            <a:ext cx="502920" cy="553320"/>
          </a:xfrm>
          <a:custGeom>
            <a:avLst/>
            <a:gdLst>
              <a:gd name="f0" fmla="val 0"/>
              <a:gd name="f1" fmla="val 503408"/>
              <a:gd name="f2" fmla="val 553550"/>
              <a:gd name="f3" fmla="val 276775"/>
              <a:gd name="f4" fmla="val 370698"/>
              <a:gd name="f5" fmla="val 453694"/>
              <a:gd name="f6" fmla="val 46784"/>
              <a:gd name="f7" fmla="val 118545"/>
              <a:gd name="f8" fmla="val 435005"/>
              <a:gd name="f9" fmla="val 506767"/>
              <a:gd name="f10" fmla="val 123916"/>
              <a:gd name="f11" fmla="val 429634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503408" h="553550">
                <a:moveTo>
                  <a:pt x="f3" y="f0"/>
                </a:moveTo>
                <a:cubicBezTo>
                  <a:pt x="f4" y="f0"/>
                  <a:pt x="f5" y="f6"/>
                  <a:pt x="f1" y="f7"/>
                </a:cubicBezTo>
                <a:lnTo>
                  <a:pt x="f1" y="f8"/>
                </a:lnTo>
                <a:cubicBezTo>
                  <a:pt x="f5" y="f9"/>
                  <a:pt x="f4" y="f2"/>
                  <a:pt x="f3" y="f2"/>
                </a:cubicBezTo>
                <a:cubicBezTo>
                  <a:pt x="f10" y="f2"/>
                  <a:pt x="f0" y="f11"/>
                  <a:pt x="f0" y="f3"/>
                </a:cubicBezTo>
                <a:cubicBezTo>
                  <a:pt x="f0" y="f10"/>
                  <a:pt x="f10" y="f0"/>
                  <a:pt x="f3" y="f0"/>
                </a:cubicBezTo>
                <a:close/>
              </a:path>
            </a:pathLst>
          </a:custGeom>
          <a:solidFill>
            <a:srgbClr val="FFE281">
              <a:alpha val="5000"/>
            </a:srgbClr>
          </a:solidFill>
          <a:ln w="63360">
            <a:solidFill>
              <a:srgbClr val="FFE281">
                <a:alpha val="15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1" name="Oval 54"/>
          <p:cNvSpPr/>
          <p:nvPr/>
        </p:nvSpPr>
        <p:spPr>
          <a:xfrm>
            <a:off x="1583280" y="5454360"/>
            <a:ext cx="1908719" cy="1468440"/>
          </a:xfrm>
          <a:custGeom>
            <a:avLst/>
            <a:gdLst>
              <a:gd name="f0" fmla="val 0"/>
              <a:gd name="f1" fmla="val 1909234"/>
              <a:gd name="f2" fmla="val 1468668"/>
              <a:gd name="f3" fmla="val 954617"/>
              <a:gd name="f4" fmla="val 1481837"/>
              <a:gd name="f5" fmla="val 427397"/>
              <a:gd name="f6" fmla="val 1144075"/>
              <a:gd name="f7" fmla="val 1854043"/>
              <a:gd name="f8" fmla="val 1320642"/>
              <a:gd name="f9" fmla="val 1758159"/>
              <a:gd name="f10" fmla="val 151075"/>
              <a:gd name="f11" fmla="val 55192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909234" h="1468668">
                <a:moveTo>
                  <a:pt x="f3" y="f0"/>
                </a:moveTo>
                <a:cubicBezTo>
                  <a:pt x="f4" y="f0"/>
                  <a:pt x="f1" y="f5"/>
                  <a:pt x="f1" y="f3"/>
                </a:cubicBezTo>
                <a:cubicBezTo>
                  <a:pt x="f1" y="f6"/>
                  <a:pt x="f7" y="f8"/>
                  <a:pt x="f9" y="f2"/>
                </a:cubicBezTo>
                <a:lnTo>
                  <a:pt x="f10" y="f2"/>
                </a:lnTo>
                <a:cubicBezTo>
                  <a:pt x="f11" y="f8"/>
                  <a:pt x="f0" y="f6"/>
                  <a:pt x="f0" y="f3"/>
                </a:cubicBezTo>
                <a:cubicBezTo>
                  <a:pt x="f0" y="f5"/>
                  <a:pt x="f5" y="f0"/>
                  <a:pt x="f3" y="f0"/>
                </a:cubicBezTo>
                <a:close/>
              </a:path>
            </a:pathLst>
          </a:custGeom>
          <a:solidFill>
            <a:srgbClr val="FDC61B">
              <a:alpha val="8000"/>
            </a:srgbClr>
          </a:solidFill>
          <a:ln w="330120">
            <a:solidFill>
              <a:srgbClr val="FFE281">
                <a:alpha val="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2" name="Oval 56"/>
          <p:cNvSpPr/>
          <p:nvPr/>
        </p:nvSpPr>
        <p:spPr>
          <a:xfrm>
            <a:off x="8570880" y="3382920"/>
            <a:ext cx="306000" cy="306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E281">
              <a:alpha val="5000"/>
            </a:srgbClr>
          </a:solidFill>
          <a:ln w="63360">
            <a:solidFill>
              <a:srgbClr val="FFE281">
                <a:alpha val="15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3" name="Oval 57"/>
          <p:cNvSpPr/>
          <p:nvPr/>
        </p:nvSpPr>
        <p:spPr>
          <a:xfrm>
            <a:off x="8398080" y="3535920"/>
            <a:ext cx="306000" cy="306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E281">
              <a:alpha val="5000"/>
            </a:srgbClr>
          </a:solidFill>
          <a:ln w="63360">
            <a:solidFill>
              <a:srgbClr val="FFE281">
                <a:alpha val="15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4" name="Oval 58"/>
          <p:cNvSpPr/>
          <p:nvPr/>
        </p:nvSpPr>
        <p:spPr>
          <a:xfrm>
            <a:off x="8608320" y="3688559"/>
            <a:ext cx="306000" cy="306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E281">
              <a:alpha val="5000"/>
            </a:srgbClr>
          </a:solidFill>
          <a:ln w="63360">
            <a:solidFill>
              <a:srgbClr val="FFE281">
                <a:alpha val="15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5" name="Oval 59"/>
          <p:cNvSpPr/>
          <p:nvPr/>
        </p:nvSpPr>
        <p:spPr>
          <a:xfrm>
            <a:off x="154800" y="2698920"/>
            <a:ext cx="467280" cy="4672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E281">
              <a:alpha val="5000"/>
            </a:srgbClr>
          </a:solidFill>
          <a:ln w="12600">
            <a:solidFill>
              <a:srgbClr val="FFE281">
                <a:alpha val="15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6" name="Oval 60"/>
          <p:cNvSpPr/>
          <p:nvPr/>
        </p:nvSpPr>
        <p:spPr>
          <a:xfrm>
            <a:off x="474120" y="3166560"/>
            <a:ext cx="458279" cy="4582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E281">
              <a:alpha val="5000"/>
            </a:srgbClr>
          </a:solidFill>
          <a:ln w="12600">
            <a:solidFill>
              <a:srgbClr val="FFE281">
                <a:alpha val="15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7" name="Oval 61"/>
          <p:cNvSpPr/>
          <p:nvPr/>
        </p:nvSpPr>
        <p:spPr>
          <a:xfrm>
            <a:off x="270360" y="3382920"/>
            <a:ext cx="351720" cy="3517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E281">
              <a:alpha val="5000"/>
            </a:srgbClr>
          </a:solidFill>
          <a:ln w="63360">
            <a:solidFill>
              <a:srgbClr val="FFE281">
                <a:alpha val="15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8" name="Oval 62"/>
          <p:cNvSpPr/>
          <p:nvPr/>
        </p:nvSpPr>
        <p:spPr>
          <a:xfrm>
            <a:off x="-86760" y="2581560"/>
            <a:ext cx="1360080" cy="1908719"/>
          </a:xfrm>
          <a:custGeom>
            <a:avLst/>
            <a:gdLst>
              <a:gd name="f0" fmla="val 0"/>
              <a:gd name="f1" fmla="val 1360441"/>
              <a:gd name="f2" fmla="val 1909234"/>
              <a:gd name="f3" fmla="val 405824"/>
              <a:gd name="f4" fmla="val 933044"/>
              <a:gd name="f5" fmla="val 427397"/>
              <a:gd name="f6" fmla="val 954617"/>
              <a:gd name="f7" fmla="val 1481837"/>
              <a:gd name="f8" fmla="val 260527"/>
              <a:gd name="f9" fmla="val 122812"/>
              <a:gd name="f10" fmla="val 1876773"/>
              <a:gd name="f11" fmla="val 1817719"/>
              <a:gd name="f12" fmla="val 91515"/>
              <a:gd name="f13" fmla="val 3246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360441" h="1909234">
                <a:moveTo>
                  <a:pt x="f3" y="f0"/>
                </a:moveTo>
                <a:cubicBezTo>
                  <a:pt x="f4" y="f0"/>
                  <a:pt x="f1" y="f5"/>
                  <a:pt x="f1" y="f6"/>
                </a:cubicBezTo>
                <a:cubicBezTo>
                  <a:pt x="f1" y="f7"/>
                  <a:pt x="f4" y="f2"/>
                  <a:pt x="f3" y="f2"/>
                </a:cubicBezTo>
                <a:cubicBezTo>
                  <a:pt x="f8" y="f2"/>
                  <a:pt x="f9" y="f10"/>
                  <a:pt x="f0" y="f11"/>
                </a:cubicBezTo>
                <a:lnTo>
                  <a:pt x="f0" y="f12"/>
                </a:lnTo>
                <a:cubicBezTo>
                  <a:pt x="f9" y="f13"/>
                  <a:pt x="f8" y="f0"/>
                  <a:pt x="f3" y="f0"/>
                </a:cubicBezTo>
                <a:close/>
              </a:path>
            </a:pathLst>
          </a:custGeom>
          <a:solidFill>
            <a:srgbClr val="FDC61B">
              <a:alpha val="8000"/>
            </a:srgbClr>
          </a:solidFill>
          <a:ln w="330120">
            <a:solidFill>
              <a:srgbClr val="FFE281">
                <a:alpha val="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9" name="Oval 63"/>
          <p:cNvSpPr/>
          <p:nvPr/>
        </p:nvSpPr>
        <p:spPr>
          <a:xfrm>
            <a:off x="6173280" y="2395439"/>
            <a:ext cx="1217880" cy="12178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DC61B">
              <a:alpha val="10000"/>
            </a:srgbClr>
          </a:solidFill>
          <a:ln w="177840">
            <a:solidFill>
              <a:srgbClr val="FEEBAE">
                <a:alpha val="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0" name="Zástupný symbol dátumu 1"/>
          <p:cNvSpPr txBox="1">
            <a:spLocks noGrp="1"/>
          </p:cNvSpPr>
          <p:nvPr>
            <p:ph type="dt" sz="half" idx="2"/>
          </p:nvPr>
        </p:nvSpPr>
        <p:spPr>
          <a:xfrm>
            <a:off x="6437519" y="595188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sk-SK" sz="1800" b="0" i="0" u="none" strike="noStrike" kern="1200" spc="0">
                <a:solidFill>
                  <a:srgbClr val="FFFFFF"/>
                </a:solidFill>
                <a:latin typeface="Verdana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D668A65D-56DE-4542-BC18-EB729BEFD378}" type="datetime1">
              <a:rPr lang="sk-SK"/>
              <a:pPr lvl="0"/>
              <a:t>24.10.2014</a:t>
            </a:fld>
            <a:endParaRPr lang="sk-SK"/>
          </a:p>
        </p:txBody>
      </p:sp>
      <p:sp>
        <p:nvSpPr>
          <p:cNvPr id="61" name="Zástupný symbol päty 2"/>
          <p:cNvSpPr txBox="1">
            <a:spLocks noGrp="1"/>
          </p:cNvSpPr>
          <p:nvPr>
            <p:ph type="ftr" sz="quarter" idx="3"/>
          </p:nvPr>
        </p:nvSpPr>
        <p:spPr>
          <a:xfrm>
            <a:off x="1180800" y="5951880"/>
            <a:ext cx="525600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sk-SK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sk-SK"/>
          </a:p>
        </p:txBody>
      </p:sp>
      <p:sp>
        <p:nvSpPr>
          <p:cNvPr id="62" name="Zástupný symbol čísla snímky 3"/>
          <p:cNvSpPr txBox="1">
            <a:spLocks noGrp="1"/>
          </p:cNvSpPr>
          <p:nvPr>
            <p:ph type="sldNum" sz="quarter" idx="4"/>
          </p:nvPr>
        </p:nvSpPr>
        <p:spPr>
          <a:xfrm>
            <a:off x="572760" y="5951880"/>
            <a:ext cx="6080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sk-SK" sz="1800" b="0" i="0" u="none" strike="noStrike" kern="1200" spc="0">
                <a:solidFill>
                  <a:srgbClr val="FFFFFF"/>
                </a:solidFill>
                <a:latin typeface="Verdana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B416A8A5-9138-4934-8979-63B1B7FF4FD6}" type="slidenum">
              <a:t>‹#›</a:t>
            </a:fld>
            <a:endParaRPr lang="sk-SK"/>
          </a:p>
        </p:txBody>
      </p:sp>
      <p:sp>
        <p:nvSpPr>
          <p:cNvPr id="63" name="Nadpis 5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sk-SK"/>
              <a:t>Kliknúť na editáciu formátu textu titulku</a:t>
            </a:r>
          </a:p>
        </p:txBody>
      </p:sp>
      <p:sp>
        <p:nvSpPr>
          <p:cNvPr id="64" name="Zástupný symbol textu 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8880" cy="45255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18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18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14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1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1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sk-SK"/>
              <a:t>Kliknúť na editáciu formátu textu osnovy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 osnovy</a:t>
            </a:r>
          </a:p>
          <a:p>
            <a:pPr lvl="4"/>
            <a:r>
              <a:rPr lang="sk-SK"/>
              <a:t>Piata úroveň osnovy</a:t>
            </a:r>
          </a:p>
          <a:p>
            <a:pPr lvl="5"/>
            <a:r>
              <a:rPr lang="sk-SK"/>
              <a:t>Šiesta úroveň</a:t>
            </a:r>
          </a:p>
          <a:p>
            <a:pPr lvl="6"/>
            <a:r>
              <a:rPr lang="sk-SK"/>
              <a:t>Siedma úroveň</a:t>
            </a:r>
          </a:p>
          <a:p>
            <a:pPr lvl="7"/>
            <a:r>
              <a:rPr lang="sk-SK"/>
              <a:t>Ȏsma úroveň textu</a:t>
            </a:r>
          </a:p>
          <a:p>
            <a:pPr lvl="8"/>
            <a:r>
              <a:rPr lang="sk-SK"/>
              <a:t>Deviata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l" rtl="0" hangingPunct="1">
        <a:spcBef>
          <a:spcPts val="0"/>
        </a:spcBef>
        <a:spcAft>
          <a:spcPts val="0"/>
        </a:spcAft>
        <a:buNone/>
        <a:tabLst/>
        <a:defRPr lang="sk-SK" sz="4400" b="0" i="0" u="none" strike="noStrike" kern="1200" spc="0">
          <a:ln>
            <a:noFill/>
          </a:ln>
          <a:solidFill>
            <a:srgbClr val="FFFFFF"/>
          </a:solidFill>
          <a:latin typeface="Arial" pitchFamily="18"/>
          <a:ea typeface="Microsoft YaHei" pitchFamily="2"/>
          <a:cs typeface="Trebuchet MS" pitchFamily="2"/>
        </a:defRPr>
      </a:lvl1pPr>
    </p:titleStyle>
    <p:bodyStyle>
      <a:lvl1pPr marL="0" marR="0" lvl="0" indent="0" algn="l" rtl="0" hangingPunct="1">
        <a:spcBef>
          <a:spcPts val="0"/>
        </a:spcBef>
        <a:spcAft>
          <a:spcPts val="1417"/>
        </a:spcAft>
        <a:buNone/>
        <a:tabLst/>
        <a:defRPr lang="sk-SK" sz="3200" b="0" i="0" u="none" strike="noStrike" spc="0">
          <a:solidFill>
            <a:srgbClr val="FFFFFF"/>
          </a:solidFill>
          <a:latin typeface="Arial" pitchFamily="18"/>
          <a:ea typeface="Microsoft YaHei"/>
          <a:cs typeface="Mangal"/>
        </a:defRPr>
      </a:lvl1pPr>
      <a:lvl2pPr marL="0" marR="0" lvl="1" indent="0" algn="l" rtl="0" hangingPunct="1">
        <a:spcBef>
          <a:spcPts val="0"/>
        </a:spcBef>
        <a:spcAft>
          <a:spcPts val="1417"/>
        </a:spcAft>
        <a:buSzPct val="75000"/>
        <a:buFont typeface="StarSymbol"/>
        <a:buChar char="–"/>
        <a:tabLst/>
        <a:defRPr lang="sk-SK" sz="3200" b="0" i="0" u="none" strike="noStrike" spc="0">
          <a:solidFill>
            <a:srgbClr val="FFFFFF"/>
          </a:solidFill>
          <a:latin typeface="Arial" pitchFamily="18"/>
          <a:ea typeface="Microsoft YaHei"/>
          <a:cs typeface="Mangal"/>
        </a:defRPr>
      </a:lvl2pPr>
      <a:lvl3pPr marL="0" marR="0" lvl="2" indent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sk-SK" sz="3200" b="0" i="0" u="none" strike="noStrike" spc="0">
          <a:solidFill>
            <a:srgbClr val="FFFFFF"/>
          </a:solidFill>
          <a:latin typeface="Arial" pitchFamily="18"/>
          <a:ea typeface="Microsoft YaHei"/>
          <a:cs typeface="Mangal"/>
        </a:defRPr>
      </a:lvl3pPr>
      <a:lvl4pPr marL="0" marR="0" lvl="3" indent="0" algn="l" rtl="0" hangingPunct="1">
        <a:spcBef>
          <a:spcPts val="0"/>
        </a:spcBef>
        <a:spcAft>
          <a:spcPts val="1417"/>
        </a:spcAft>
        <a:buSzPct val="75000"/>
        <a:buFont typeface="StarSymbol"/>
        <a:buChar char="–"/>
        <a:tabLst/>
        <a:defRPr lang="sk-SK" sz="3200" b="0" i="0" u="none" strike="noStrike" spc="0">
          <a:solidFill>
            <a:srgbClr val="FFFFFF"/>
          </a:solidFill>
          <a:latin typeface="Arial" pitchFamily="18"/>
          <a:ea typeface="Microsoft YaHei"/>
          <a:cs typeface="Mangal"/>
        </a:defRPr>
      </a:lvl4pPr>
      <a:lvl5pPr marL="0" marR="0" lvl="4" indent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sk-SK" sz="3200" b="0" i="0" u="none" strike="noStrike" spc="0">
          <a:solidFill>
            <a:srgbClr val="FFFFFF"/>
          </a:solidFill>
          <a:latin typeface="Arial" pitchFamily="18"/>
          <a:ea typeface="Microsoft YaHei"/>
          <a:cs typeface="Mangal"/>
        </a:defRPr>
      </a:lvl5pPr>
      <a:lvl6pPr marL="0" marR="0" lvl="5" indent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sk-SK" sz="3200" b="0" i="0" u="none" strike="noStrike" spc="0">
          <a:solidFill>
            <a:srgbClr val="FFFFFF"/>
          </a:solidFill>
          <a:latin typeface="Arial" pitchFamily="18"/>
          <a:ea typeface="Microsoft YaHei"/>
          <a:cs typeface="Mangal"/>
        </a:defRPr>
      </a:lvl6pPr>
      <a:lvl7pPr marL="0" marR="0" lvl="6" indent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sk-SK" sz="3200" b="0" i="0" u="none" strike="noStrike" spc="0">
          <a:solidFill>
            <a:srgbClr val="FFFFFF"/>
          </a:solidFill>
          <a:latin typeface="Arial" pitchFamily="18"/>
          <a:ea typeface="Microsoft YaHei"/>
          <a:cs typeface="Mangal"/>
        </a:defRPr>
      </a:lvl7pPr>
      <a:lvl8pPr marL="0" marR="0" lvl="7" indent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sk-SK" sz="3200" b="0" i="0" u="none" strike="noStrike" spc="0">
          <a:solidFill>
            <a:srgbClr val="FFFFFF"/>
          </a:solidFill>
          <a:latin typeface="Arial" pitchFamily="18"/>
          <a:ea typeface="Microsoft YaHei"/>
          <a:cs typeface="Mangal"/>
        </a:defRPr>
      </a:lvl8pPr>
      <a:lvl9pPr marL="0" marR="0" lvl="8" indent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sk-SK" sz="3200" b="0" i="0" u="none" strike="noStrike" spc="0">
          <a:solidFill>
            <a:srgbClr val="FFFFFF"/>
          </a:solidFill>
          <a:latin typeface="Arial" pitchFamily="18"/>
          <a:ea typeface="Microsoft YaHei"/>
          <a:cs typeface="Mangal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55"/>
          <p:cNvSpPr/>
          <p:nvPr/>
        </p:nvSpPr>
        <p:spPr>
          <a:xfrm>
            <a:off x="-69480" y="4042439"/>
            <a:ext cx="1743480" cy="1908719"/>
          </a:xfrm>
          <a:custGeom>
            <a:avLst/>
            <a:gdLst>
              <a:gd name="f0" fmla="val 0"/>
              <a:gd name="f1" fmla="val 1743945"/>
              <a:gd name="f2" fmla="val 1909234"/>
              <a:gd name="f3" fmla="val 789328"/>
              <a:gd name="f4" fmla="val 1316548"/>
              <a:gd name="f5" fmla="val 427397"/>
              <a:gd name="f6" fmla="val 954617"/>
              <a:gd name="f7" fmla="val 1481837"/>
              <a:gd name="f8" fmla="val 461080"/>
              <a:gd name="f9" fmla="val 171527"/>
              <a:gd name="f10" fmla="val 1743562"/>
              <a:gd name="f11" fmla="val 1491086"/>
              <a:gd name="f12" fmla="val 418149"/>
              <a:gd name="f13" fmla="val 165673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743945" h="1909234">
                <a:moveTo>
                  <a:pt x="f3" y="f0"/>
                </a:moveTo>
                <a:cubicBezTo>
                  <a:pt x="f4" y="f0"/>
                  <a:pt x="f1" y="f5"/>
                  <a:pt x="f1" y="f6"/>
                </a:cubicBezTo>
                <a:cubicBezTo>
                  <a:pt x="f1" y="f7"/>
                  <a:pt x="f4" y="f2"/>
                  <a:pt x="f3" y="f2"/>
                </a:cubicBezTo>
                <a:cubicBezTo>
                  <a:pt x="f8" y="f2"/>
                  <a:pt x="f9" y="f10"/>
                  <a:pt x="f0" y="f11"/>
                </a:cubicBezTo>
                <a:lnTo>
                  <a:pt x="f0" y="f12"/>
                </a:lnTo>
                <a:cubicBezTo>
                  <a:pt x="f9" y="f13"/>
                  <a:pt x="f8" y="f0"/>
                  <a:pt x="f3" y="f0"/>
                </a:cubicBezTo>
                <a:close/>
              </a:path>
            </a:pathLst>
          </a:custGeom>
          <a:solidFill>
            <a:srgbClr val="FDC61B">
              <a:alpha val="8000"/>
            </a:srgbClr>
          </a:solidFill>
          <a:ln w="330120">
            <a:solidFill>
              <a:srgbClr val="FFE281">
                <a:alpha val="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Oval 52"/>
          <p:cNvSpPr/>
          <p:nvPr/>
        </p:nvSpPr>
        <p:spPr>
          <a:xfrm>
            <a:off x="520560" y="1095480"/>
            <a:ext cx="1908719" cy="190871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DC61B">
              <a:alpha val="10000"/>
            </a:srgbClr>
          </a:solidFill>
          <a:ln w="330120">
            <a:solidFill>
              <a:srgbClr val="FFE281">
                <a:alpha val="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Oval 51"/>
          <p:cNvSpPr/>
          <p:nvPr/>
        </p:nvSpPr>
        <p:spPr>
          <a:xfrm>
            <a:off x="1878840" y="282960"/>
            <a:ext cx="1908719" cy="190871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DC61B">
              <a:alpha val="10000"/>
            </a:srgbClr>
          </a:solidFill>
          <a:ln w="330120">
            <a:solidFill>
              <a:srgbClr val="FFE281">
                <a:alpha val="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Oval 53"/>
          <p:cNvSpPr/>
          <p:nvPr/>
        </p:nvSpPr>
        <p:spPr>
          <a:xfrm>
            <a:off x="520560" y="5729040"/>
            <a:ext cx="1908719" cy="1193399"/>
          </a:xfrm>
          <a:custGeom>
            <a:avLst/>
            <a:gdLst>
              <a:gd name="f0" fmla="val 0"/>
              <a:gd name="f1" fmla="val 1909234"/>
              <a:gd name="f2" fmla="val 1193756"/>
              <a:gd name="f3" fmla="val 954617"/>
              <a:gd name="f4" fmla="val 1481837"/>
              <a:gd name="f5" fmla="val 427397"/>
              <a:gd name="f6" fmla="val 1037305"/>
              <a:gd name="f7" fmla="val 1898721"/>
              <a:gd name="f8" fmla="val 1117537"/>
              <a:gd name="f9" fmla="val 1877819"/>
              <a:gd name="f10" fmla="val 31415"/>
              <a:gd name="f11" fmla="val 10513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909234" h="1193756">
                <a:moveTo>
                  <a:pt x="f3" y="f0"/>
                </a:moveTo>
                <a:cubicBezTo>
                  <a:pt x="f4" y="f0"/>
                  <a:pt x="f1" y="f5"/>
                  <a:pt x="f1" y="f3"/>
                </a:cubicBezTo>
                <a:cubicBezTo>
                  <a:pt x="f1" y="f6"/>
                  <a:pt x="f7" y="f8"/>
                  <a:pt x="f9" y="f2"/>
                </a:cubicBezTo>
                <a:lnTo>
                  <a:pt x="f10" y="f2"/>
                </a:lnTo>
                <a:cubicBezTo>
                  <a:pt x="f11" y="f8"/>
                  <a:pt x="f0" y="f6"/>
                  <a:pt x="f0" y="f3"/>
                </a:cubicBezTo>
                <a:cubicBezTo>
                  <a:pt x="f0" y="f5"/>
                  <a:pt x="f5" y="f0"/>
                  <a:pt x="f3" y="f0"/>
                </a:cubicBezTo>
                <a:close/>
              </a:path>
            </a:pathLst>
          </a:custGeom>
          <a:solidFill>
            <a:srgbClr val="FDC61B">
              <a:alpha val="16000"/>
            </a:srgbClr>
          </a:solidFill>
          <a:ln w="330120">
            <a:solidFill>
              <a:srgbClr val="FFE281">
                <a:alpha val="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Oval 129"/>
          <p:cNvSpPr/>
          <p:nvPr/>
        </p:nvSpPr>
        <p:spPr>
          <a:xfrm>
            <a:off x="-46800" y="-61560"/>
            <a:ext cx="1448639" cy="1676879"/>
          </a:xfrm>
          <a:custGeom>
            <a:avLst/>
            <a:gdLst>
              <a:gd name="f0" fmla="val 0"/>
              <a:gd name="f1" fmla="val 1449107"/>
              <a:gd name="f2" fmla="val 1677064"/>
              <a:gd name="f3" fmla="val 1112019"/>
              <a:gd name="f4" fmla="val 1319407"/>
              <a:gd name="f5" fmla="val 171874"/>
              <a:gd name="f6" fmla="val 432014"/>
              <a:gd name="f7" fmla="val 722447"/>
              <a:gd name="f8" fmla="val 1249667"/>
              <a:gd name="f9" fmla="val 1021710"/>
              <a:gd name="f10" fmla="val 494490"/>
              <a:gd name="f11" fmla="val 313232"/>
              <a:gd name="f12" fmla="val 143772"/>
              <a:gd name="f13" fmla="val 1626546"/>
              <a:gd name="f14" fmla="val 1537872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449107" h="1677064">
                <a:moveTo>
                  <a:pt x="f0" y="f0"/>
                </a:moveTo>
                <a:lnTo>
                  <a:pt x="f3" y="f0"/>
                </a:lnTo>
                <a:cubicBezTo>
                  <a:pt x="f4" y="f5"/>
                  <a:pt x="f1" y="f6"/>
                  <a:pt x="f1" y="f7"/>
                </a:cubicBezTo>
                <a:cubicBezTo>
                  <a:pt x="f1" y="f8"/>
                  <a:pt x="f9" y="f2"/>
                  <a:pt x="f10" y="f2"/>
                </a:cubicBezTo>
                <a:cubicBezTo>
                  <a:pt x="f11" y="f2"/>
                  <a:pt x="f12" y="f13"/>
                  <a:pt x="f0" y="f14"/>
                </a:cubicBezTo>
                <a:close/>
              </a:path>
            </a:pathLst>
          </a:custGeom>
          <a:solidFill>
            <a:srgbClr val="FDC61B">
              <a:alpha val="14000"/>
            </a:srgbClr>
          </a:solidFill>
          <a:ln w="330120">
            <a:solidFill>
              <a:srgbClr val="FFE281">
                <a:alpha val="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Oval 130"/>
          <p:cNvSpPr/>
          <p:nvPr/>
        </p:nvSpPr>
        <p:spPr>
          <a:xfrm>
            <a:off x="924120" y="-161640"/>
            <a:ext cx="1908719" cy="190871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DC61B">
              <a:alpha val="20000"/>
            </a:srgbClr>
          </a:solidFill>
          <a:ln w="330120">
            <a:solidFill>
              <a:srgbClr val="FFE281">
                <a:alpha val="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Oval 131"/>
          <p:cNvSpPr/>
          <p:nvPr/>
        </p:nvSpPr>
        <p:spPr>
          <a:xfrm>
            <a:off x="0" y="660600"/>
            <a:ext cx="1908719" cy="190871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DC61B">
              <a:alpha val="15000"/>
            </a:srgbClr>
          </a:solidFill>
          <a:ln w="330120">
            <a:solidFill>
              <a:srgbClr val="FFE281">
                <a:alpha val="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Oval 132"/>
          <p:cNvSpPr/>
          <p:nvPr/>
        </p:nvSpPr>
        <p:spPr>
          <a:xfrm>
            <a:off x="7497360" y="-61560"/>
            <a:ext cx="1694160" cy="1676879"/>
          </a:xfrm>
          <a:custGeom>
            <a:avLst/>
            <a:gdLst>
              <a:gd name="f0" fmla="val 0"/>
              <a:gd name="f1" fmla="val 1694467"/>
              <a:gd name="f2" fmla="val 1677064"/>
              <a:gd name="f3" fmla="val 337088"/>
              <a:gd name="f4" fmla="val 1573463"/>
              <a:gd name="f5" fmla="val 1618202"/>
              <a:gd name="f6" fmla="val 37449"/>
              <a:gd name="f7" fmla="val 1658454"/>
              <a:gd name="f8" fmla="val 79950"/>
              <a:gd name="f9" fmla="val 126010"/>
              <a:gd name="f10" fmla="val 1318884"/>
              <a:gd name="f11" fmla="val 1522840"/>
              <a:gd name="f12" fmla="val 1538397"/>
              <a:gd name="f13" fmla="val 1254922"/>
              <a:gd name="f14" fmla="val 954617"/>
              <a:gd name="f15" fmla="val 427397"/>
              <a:gd name="f16" fmla="val 1249667"/>
              <a:gd name="f17" fmla="val 722447"/>
              <a:gd name="f18" fmla="val 432014"/>
              <a:gd name="f19" fmla="val 129700"/>
              <a:gd name="f20" fmla="val 171874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694467" h="1677064">
                <a:moveTo>
                  <a:pt x="f3" y="f0"/>
                </a:moveTo>
                <a:lnTo>
                  <a:pt x="f4" y="f0"/>
                </a:lnTo>
                <a:cubicBezTo>
                  <a:pt x="f5" y="f6"/>
                  <a:pt x="f7" y="f8"/>
                  <a:pt x="f1" y="f9"/>
                </a:cubicBezTo>
                <a:lnTo>
                  <a:pt x="f1" y="f10"/>
                </a:lnTo>
                <a:cubicBezTo>
                  <a:pt x="f11" y="f12"/>
                  <a:pt x="f13" y="f2"/>
                  <a:pt x="f14" y="f2"/>
                </a:cubicBezTo>
                <a:cubicBezTo>
                  <a:pt x="f15" y="f2"/>
                  <a:pt x="f0" y="f16"/>
                  <a:pt x="f0" y="f17"/>
                </a:cubicBezTo>
                <a:cubicBezTo>
                  <a:pt x="f0" y="f18"/>
                  <a:pt x="f19" y="f20"/>
                  <a:pt x="f3" y="f0"/>
                </a:cubicBezTo>
                <a:close/>
              </a:path>
            </a:pathLst>
          </a:custGeom>
          <a:solidFill>
            <a:srgbClr val="FFE281">
              <a:alpha val="10000"/>
            </a:srgbClr>
          </a:solidFill>
          <a:ln w="330120">
            <a:solidFill>
              <a:srgbClr val="FFE281">
                <a:alpha val="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Oval 133"/>
          <p:cNvSpPr/>
          <p:nvPr/>
        </p:nvSpPr>
        <p:spPr>
          <a:xfrm>
            <a:off x="6117479" y="-61560"/>
            <a:ext cx="1908719" cy="1704960"/>
          </a:xfrm>
          <a:custGeom>
            <a:avLst/>
            <a:gdLst>
              <a:gd name="f0" fmla="val 0"/>
              <a:gd name="f1" fmla="val 1909234"/>
              <a:gd name="f2" fmla="val 1705448"/>
              <a:gd name="f3" fmla="val 371490"/>
              <a:gd name="f4" fmla="val 1537745"/>
              <a:gd name="f5" fmla="val 1764760"/>
              <a:gd name="f6" fmla="val 171517"/>
              <a:gd name="f7" fmla="val 444302"/>
              <a:gd name="f8" fmla="val 750831"/>
              <a:gd name="f9" fmla="val 1278051"/>
              <a:gd name="f10" fmla="val 1481837"/>
              <a:gd name="f11" fmla="val 954617"/>
              <a:gd name="f12" fmla="val 427397"/>
              <a:gd name="f13" fmla="val 144474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909234" h="1705448">
                <a:moveTo>
                  <a:pt x="f3" y="f0"/>
                </a:moveTo>
                <a:lnTo>
                  <a:pt x="f4" y="f0"/>
                </a:lnTo>
                <a:cubicBezTo>
                  <a:pt x="f5" y="f6"/>
                  <a:pt x="f1" y="f7"/>
                  <a:pt x="f1" y="f8"/>
                </a:cubicBezTo>
                <a:cubicBezTo>
                  <a:pt x="f1" y="f9"/>
                  <a:pt x="f10" y="f2"/>
                  <a:pt x="f11" y="f2"/>
                </a:cubicBezTo>
                <a:cubicBezTo>
                  <a:pt x="f12" y="f2"/>
                  <a:pt x="f0" y="f9"/>
                  <a:pt x="f0" y="f8"/>
                </a:cubicBezTo>
                <a:cubicBezTo>
                  <a:pt x="f0" y="f7"/>
                  <a:pt x="f13" y="f6"/>
                  <a:pt x="f3" y="f0"/>
                </a:cubicBezTo>
                <a:close/>
              </a:path>
            </a:pathLst>
          </a:custGeom>
          <a:solidFill>
            <a:srgbClr val="FDC61B">
              <a:alpha val="10000"/>
            </a:srgbClr>
          </a:solidFill>
          <a:ln w="330120">
            <a:solidFill>
              <a:srgbClr val="FFE281">
                <a:alpha val="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Oval 134"/>
          <p:cNvSpPr/>
          <p:nvPr/>
        </p:nvSpPr>
        <p:spPr>
          <a:xfrm>
            <a:off x="7494480" y="1095480"/>
            <a:ext cx="1697039" cy="1908719"/>
          </a:xfrm>
          <a:custGeom>
            <a:avLst/>
            <a:gdLst>
              <a:gd name="f0" fmla="val 0"/>
              <a:gd name="f1" fmla="val 1697544"/>
              <a:gd name="f2" fmla="val 1909234"/>
              <a:gd name="f3" fmla="val 954617"/>
              <a:gd name="f4" fmla="val 1256666"/>
              <a:gd name="f5" fmla="val 1525952"/>
              <a:gd name="f6" fmla="val 140283"/>
              <a:gd name="f7" fmla="val 361910"/>
              <a:gd name="f8" fmla="val 1547324"/>
              <a:gd name="f9" fmla="val 1768951"/>
              <a:gd name="f10" fmla="val 427397"/>
              <a:gd name="f11" fmla="val 148183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697544" h="1909234">
                <a:moveTo>
                  <a:pt x="f3" y="f0"/>
                </a:moveTo>
                <a:cubicBezTo>
                  <a:pt x="f4" y="f0"/>
                  <a:pt x="f5" y="f6"/>
                  <a:pt x="f1" y="f7"/>
                </a:cubicBezTo>
                <a:lnTo>
                  <a:pt x="f1" y="f8"/>
                </a:lnTo>
                <a:cubicBezTo>
                  <a:pt x="f5" y="f9"/>
                  <a:pt x="f4" y="f2"/>
                  <a:pt x="f3" y="f2"/>
                </a:cubicBezTo>
                <a:cubicBezTo>
                  <a:pt x="f10" y="f2"/>
                  <a:pt x="f0" y="f11"/>
                  <a:pt x="f0" y="f3"/>
                </a:cubicBezTo>
                <a:cubicBezTo>
                  <a:pt x="f0" y="f10"/>
                  <a:pt x="f10" y="f0"/>
                  <a:pt x="f3" y="f0"/>
                </a:cubicBezTo>
                <a:close/>
              </a:path>
            </a:pathLst>
          </a:custGeom>
          <a:solidFill>
            <a:srgbClr val="FDC61B">
              <a:alpha val="15000"/>
            </a:srgbClr>
          </a:solidFill>
          <a:ln w="330120">
            <a:solidFill>
              <a:srgbClr val="FFE281">
                <a:alpha val="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Oval 135"/>
          <p:cNvSpPr/>
          <p:nvPr/>
        </p:nvSpPr>
        <p:spPr>
          <a:xfrm>
            <a:off x="8056800" y="5140440"/>
            <a:ext cx="1136880" cy="1759319"/>
          </a:xfrm>
          <a:custGeom>
            <a:avLst/>
            <a:gdLst>
              <a:gd name="f0" fmla="val 0"/>
              <a:gd name="f1" fmla="val 1137194"/>
              <a:gd name="f2" fmla="val 1759729"/>
              <a:gd name="f3" fmla="val 954617"/>
              <a:gd name="f4" fmla="val 1017088"/>
              <a:gd name="f5" fmla="val 1078157"/>
              <a:gd name="f6" fmla="val 6001"/>
              <a:gd name="f7" fmla="val 17897"/>
              <a:gd name="f8" fmla="val 443151"/>
              <a:gd name="f9" fmla="val 176544"/>
              <a:gd name="f10" fmla="val 1591075"/>
              <a:gd name="f11" fmla="val 1293463"/>
              <a:gd name="f12" fmla="val 42739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137194" h="1759729">
                <a:moveTo>
                  <a:pt x="f3" y="f0"/>
                </a:moveTo>
                <a:cubicBezTo>
                  <a:pt x="f4" y="f0"/>
                  <a:pt x="f5" y="f6"/>
                  <a:pt x="f1" y="f7"/>
                </a:cubicBezTo>
                <a:lnTo>
                  <a:pt x="f1" y="f2"/>
                </a:lnTo>
                <a:lnTo>
                  <a:pt x="f8" y="f2"/>
                </a:lnTo>
                <a:cubicBezTo>
                  <a:pt x="f9" y="f10"/>
                  <a:pt x="f0" y="f11"/>
                  <a:pt x="f0" y="f3"/>
                </a:cubicBezTo>
                <a:cubicBezTo>
                  <a:pt x="f0" y="f12"/>
                  <a:pt x="f12" y="f0"/>
                  <a:pt x="f3" y="f0"/>
                </a:cubicBezTo>
                <a:close/>
              </a:path>
            </a:pathLst>
          </a:custGeom>
          <a:solidFill>
            <a:srgbClr val="FDC61B">
              <a:alpha val="16000"/>
            </a:srgbClr>
          </a:solidFill>
          <a:ln w="330120">
            <a:solidFill>
              <a:srgbClr val="FFE281">
                <a:alpha val="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3" name="Oval 136"/>
          <p:cNvSpPr/>
          <p:nvPr/>
        </p:nvSpPr>
        <p:spPr>
          <a:xfrm>
            <a:off x="6661800" y="4362840"/>
            <a:ext cx="1908719" cy="190871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DC61B">
              <a:alpha val="5000"/>
            </a:srgbClr>
          </a:solidFill>
          <a:ln w="330120">
            <a:solidFill>
              <a:srgbClr val="FFE281">
                <a:alpha val="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4" name="Oval 137"/>
          <p:cNvSpPr/>
          <p:nvPr/>
        </p:nvSpPr>
        <p:spPr>
          <a:xfrm>
            <a:off x="-69480" y="4948919"/>
            <a:ext cx="1353600" cy="1908719"/>
          </a:xfrm>
          <a:custGeom>
            <a:avLst/>
            <a:gdLst>
              <a:gd name="f0" fmla="val 0"/>
              <a:gd name="f1" fmla="val 1353860"/>
              <a:gd name="f2" fmla="val 1909234"/>
              <a:gd name="f3" fmla="val 399243"/>
              <a:gd name="f4" fmla="val 926463"/>
              <a:gd name="f5" fmla="val 427397"/>
              <a:gd name="f6" fmla="val 954617"/>
              <a:gd name="f7" fmla="val 1481837"/>
              <a:gd name="f8" fmla="val 256544"/>
              <a:gd name="f9" fmla="val 121158"/>
              <a:gd name="f10" fmla="val 1877924"/>
              <a:gd name="f11" fmla="val 1820890"/>
              <a:gd name="f12" fmla="val 88345"/>
              <a:gd name="f13" fmla="val 3131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353860" h="1909234">
                <a:moveTo>
                  <a:pt x="f3" y="f0"/>
                </a:moveTo>
                <a:cubicBezTo>
                  <a:pt x="f4" y="f0"/>
                  <a:pt x="f1" y="f5"/>
                  <a:pt x="f1" y="f6"/>
                </a:cubicBezTo>
                <a:cubicBezTo>
                  <a:pt x="f1" y="f7"/>
                  <a:pt x="f4" y="f2"/>
                  <a:pt x="f3" y="f2"/>
                </a:cubicBezTo>
                <a:cubicBezTo>
                  <a:pt x="f8" y="f2"/>
                  <a:pt x="f9" y="f10"/>
                  <a:pt x="f0" y="f11"/>
                </a:cubicBezTo>
                <a:lnTo>
                  <a:pt x="f0" y="f12"/>
                </a:lnTo>
                <a:cubicBezTo>
                  <a:pt x="f9" y="f13"/>
                  <a:pt x="f8" y="f0"/>
                  <a:pt x="f3" y="f0"/>
                </a:cubicBezTo>
                <a:close/>
              </a:path>
            </a:pathLst>
          </a:custGeom>
          <a:solidFill>
            <a:srgbClr val="FDC61B">
              <a:alpha val="16000"/>
            </a:srgbClr>
          </a:solidFill>
          <a:ln w="330120">
            <a:solidFill>
              <a:srgbClr val="FFE281">
                <a:alpha val="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5" name="Oval 138"/>
          <p:cNvSpPr/>
          <p:nvPr/>
        </p:nvSpPr>
        <p:spPr>
          <a:xfrm>
            <a:off x="708480" y="4790160"/>
            <a:ext cx="1908719" cy="190871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DC61B">
              <a:alpha val="8000"/>
            </a:srgbClr>
          </a:solidFill>
          <a:ln w="330120">
            <a:solidFill>
              <a:srgbClr val="FFE281">
                <a:alpha val="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6" name="Oval 139"/>
          <p:cNvSpPr/>
          <p:nvPr/>
        </p:nvSpPr>
        <p:spPr>
          <a:xfrm>
            <a:off x="6117479" y="784080"/>
            <a:ext cx="1908719" cy="190871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DC61B">
              <a:alpha val="15000"/>
            </a:srgbClr>
          </a:solidFill>
          <a:ln w="330120">
            <a:solidFill>
              <a:srgbClr val="FFE281">
                <a:alpha val="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7" name="Oval 140"/>
          <p:cNvSpPr/>
          <p:nvPr/>
        </p:nvSpPr>
        <p:spPr>
          <a:xfrm>
            <a:off x="6459119" y="5140440"/>
            <a:ext cx="1908719" cy="190871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DC61B">
              <a:alpha val="10000"/>
            </a:srgbClr>
          </a:solidFill>
          <a:ln w="330120">
            <a:solidFill>
              <a:srgbClr val="FFE281">
                <a:alpha val="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8" name="Oval 117"/>
          <p:cNvSpPr/>
          <p:nvPr/>
        </p:nvSpPr>
        <p:spPr>
          <a:xfrm>
            <a:off x="8398080" y="597960"/>
            <a:ext cx="793440" cy="1252439"/>
          </a:xfrm>
          <a:custGeom>
            <a:avLst/>
            <a:gdLst>
              <a:gd name="f0" fmla="val 0"/>
              <a:gd name="f1" fmla="val 793794"/>
              <a:gd name="f2" fmla="val 1252918"/>
              <a:gd name="f3" fmla="val 626459"/>
              <a:gd name="f4" fmla="val 684682"/>
              <a:gd name="f5" fmla="val 741049"/>
              <a:gd name="f6" fmla="val 7943"/>
              <a:gd name="f7" fmla="val 25480"/>
              <a:gd name="f8" fmla="val 1227438"/>
              <a:gd name="f9" fmla="val 1244975"/>
              <a:gd name="f10" fmla="val 280475"/>
              <a:gd name="f11" fmla="val 972443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793794" h="1252918">
                <a:moveTo>
                  <a:pt x="f3" y="f0"/>
                </a:moveTo>
                <a:cubicBezTo>
                  <a:pt x="f4" y="f0"/>
                  <a:pt x="f5" y="f6"/>
                  <a:pt x="f1" y="f7"/>
                </a:cubicBezTo>
                <a:lnTo>
                  <a:pt x="f1" y="f8"/>
                </a:lnTo>
                <a:cubicBezTo>
                  <a:pt x="f5" y="f9"/>
                  <a:pt x="f4" y="f2"/>
                  <a:pt x="f3" y="f2"/>
                </a:cubicBezTo>
                <a:cubicBezTo>
                  <a:pt x="f10" y="f2"/>
                  <a:pt x="f0" y="f11"/>
                  <a:pt x="f0" y="f3"/>
                </a:cubicBezTo>
                <a:cubicBezTo>
                  <a:pt x="f0" y="f10"/>
                  <a:pt x="f10" y="f0"/>
                  <a:pt x="f3" y="f0"/>
                </a:cubicBezTo>
                <a:close/>
              </a:path>
            </a:pathLst>
          </a:custGeom>
          <a:solidFill>
            <a:srgbClr val="FDC61B">
              <a:alpha val="10000"/>
            </a:srgbClr>
          </a:solidFill>
          <a:ln w="177840">
            <a:solidFill>
              <a:srgbClr val="FEEBAE">
                <a:alpha val="6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9" name="Oval 118"/>
          <p:cNvSpPr/>
          <p:nvPr/>
        </p:nvSpPr>
        <p:spPr>
          <a:xfrm>
            <a:off x="6350040" y="206640"/>
            <a:ext cx="1040759" cy="104075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DC61B">
              <a:alpha val="10000"/>
            </a:srgbClr>
          </a:solidFill>
          <a:ln w="177840">
            <a:solidFill>
              <a:srgbClr val="FEEBAE">
                <a:alpha val="6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0" name="Oval 119"/>
          <p:cNvSpPr/>
          <p:nvPr/>
        </p:nvSpPr>
        <p:spPr>
          <a:xfrm>
            <a:off x="6872039" y="1450800"/>
            <a:ext cx="1217880" cy="12178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DC61B">
              <a:alpha val="10000"/>
            </a:srgbClr>
          </a:solidFill>
          <a:ln w="177840">
            <a:solidFill>
              <a:srgbClr val="FEEBAE">
                <a:alpha val="6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1" name="Oval 120"/>
          <p:cNvSpPr/>
          <p:nvPr/>
        </p:nvSpPr>
        <p:spPr>
          <a:xfrm>
            <a:off x="7219080" y="2049839"/>
            <a:ext cx="1040759" cy="104075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DC61B">
              <a:alpha val="10000"/>
            </a:srgbClr>
          </a:solidFill>
          <a:ln w="177840">
            <a:solidFill>
              <a:srgbClr val="FEEBAE">
                <a:alpha val="6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2" name="Oval 121"/>
          <p:cNvSpPr/>
          <p:nvPr/>
        </p:nvSpPr>
        <p:spPr>
          <a:xfrm>
            <a:off x="7749360" y="2661480"/>
            <a:ext cx="721080" cy="7210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DC61B">
              <a:alpha val="10000"/>
            </a:srgbClr>
          </a:solidFill>
          <a:ln w="177840">
            <a:solidFill>
              <a:srgbClr val="FEEBAE">
                <a:alpha val="6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3" name="Oval 122"/>
          <p:cNvSpPr/>
          <p:nvPr/>
        </p:nvSpPr>
        <p:spPr>
          <a:xfrm>
            <a:off x="685079" y="-100800"/>
            <a:ext cx="1193399" cy="697319"/>
          </a:xfrm>
          <a:custGeom>
            <a:avLst/>
            <a:gdLst>
              <a:gd name="f0" fmla="val 0"/>
              <a:gd name="f1" fmla="val 1193676"/>
              <a:gd name="f2" fmla="val 697815"/>
              <a:gd name="f3" fmla="val 10179"/>
              <a:gd name="f4" fmla="val 1183497"/>
              <a:gd name="f5" fmla="val 1190746"/>
              <a:gd name="f6" fmla="val 32633"/>
              <a:gd name="f7" fmla="val 66463"/>
              <a:gd name="f8" fmla="val 100977"/>
              <a:gd name="f9" fmla="val 430602"/>
              <a:gd name="f10" fmla="val 926463"/>
              <a:gd name="f11" fmla="val 596838"/>
              <a:gd name="f12" fmla="val 267213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193676" h="697815">
                <a:moveTo>
                  <a:pt x="f3" y="f0"/>
                </a:moveTo>
                <a:lnTo>
                  <a:pt x="f4" y="f0"/>
                </a:lnTo>
                <a:cubicBezTo>
                  <a:pt x="f5" y="f6"/>
                  <a:pt x="f1" y="f7"/>
                  <a:pt x="f1" y="f8"/>
                </a:cubicBezTo>
                <a:cubicBezTo>
                  <a:pt x="f1" y="f9"/>
                  <a:pt x="f10" y="f2"/>
                  <a:pt x="f11" y="f2"/>
                </a:cubicBezTo>
                <a:cubicBezTo>
                  <a:pt x="f12" y="f2"/>
                  <a:pt x="f0" y="f9"/>
                  <a:pt x="f0" y="f8"/>
                </a:cubicBezTo>
                <a:close/>
              </a:path>
            </a:pathLst>
          </a:custGeom>
          <a:solidFill>
            <a:srgbClr val="FDC61B">
              <a:alpha val="10000"/>
            </a:srgbClr>
          </a:solidFill>
          <a:ln w="177840">
            <a:solidFill>
              <a:srgbClr val="FEEBAE">
                <a:alpha val="6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4" name="Oval 123"/>
          <p:cNvSpPr/>
          <p:nvPr/>
        </p:nvSpPr>
        <p:spPr>
          <a:xfrm>
            <a:off x="1502639" y="-100800"/>
            <a:ext cx="1028519" cy="459360"/>
          </a:xfrm>
          <a:custGeom>
            <a:avLst/>
            <a:gdLst>
              <a:gd name="f0" fmla="val 0"/>
              <a:gd name="f1" fmla="val 1029028"/>
              <a:gd name="f2" fmla="val 459889"/>
              <a:gd name="f3" fmla="val 1001386"/>
              <a:gd name="f4" fmla="val 259074"/>
              <a:gd name="f5" fmla="val 781401"/>
              <a:gd name="f6" fmla="val 514514"/>
              <a:gd name="f7" fmla="val 247627"/>
              <a:gd name="f8" fmla="val 27642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029028" h="459889">
                <a:moveTo>
                  <a:pt x="f0" y="f0"/>
                </a:moveTo>
                <a:lnTo>
                  <a:pt x="f1" y="f0"/>
                </a:lnTo>
                <a:cubicBezTo>
                  <a:pt x="f3" y="f4"/>
                  <a:pt x="f5" y="f2"/>
                  <a:pt x="f6" y="f2"/>
                </a:cubicBezTo>
                <a:cubicBezTo>
                  <a:pt x="f7" y="f2"/>
                  <a:pt x="f8" y="f4"/>
                  <a:pt x="f0" y="f0"/>
                </a:cubicBezTo>
                <a:close/>
              </a:path>
            </a:pathLst>
          </a:custGeom>
          <a:solidFill>
            <a:srgbClr val="FDC61B">
              <a:alpha val="10000"/>
            </a:srgbClr>
          </a:solidFill>
          <a:ln w="177840">
            <a:solidFill>
              <a:srgbClr val="FEEBAE">
                <a:alpha val="6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5" name="Oval 124"/>
          <p:cNvSpPr/>
          <p:nvPr/>
        </p:nvSpPr>
        <p:spPr>
          <a:xfrm>
            <a:off x="-69480" y="-100800"/>
            <a:ext cx="590040" cy="612000"/>
          </a:xfrm>
          <a:custGeom>
            <a:avLst/>
            <a:gdLst>
              <a:gd name="f0" fmla="val 0"/>
              <a:gd name="f1" fmla="val 590263"/>
              <a:gd name="f2" fmla="val 612289"/>
              <a:gd name="f3" fmla="val 581024"/>
              <a:gd name="f4" fmla="val 587493"/>
              <a:gd name="f5" fmla="val 29611"/>
              <a:gd name="f6" fmla="val 60308"/>
              <a:gd name="f7" fmla="val 91651"/>
              <a:gd name="f8" fmla="val 379191"/>
              <a:gd name="f9" fmla="val 357165"/>
              <a:gd name="f10" fmla="val 69625"/>
              <a:gd name="f11" fmla="val 60527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590263" h="612289">
                <a:moveTo>
                  <a:pt x="f0" y="f0"/>
                </a:moveTo>
                <a:lnTo>
                  <a:pt x="f3" y="f0"/>
                </a:lnTo>
                <a:cubicBezTo>
                  <a:pt x="f4" y="f5"/>
                  <a:pt x="f1" y="f6"/>
                  <a:pt x="f1" y="f7"/>
                </a:cubicBezTo>
                <a:cubicBezTo>
                  <a:pt x="f1" y="f8"/>
                  <a:pt x="f9" y="f2"/>
                  <a:pt x="f10" y="f2"/>
                </a:cubicBezTo>
                <a:lnTo>
                  <a:pt x="f0" y="f11"/>
                </a:lnTo>
                <a:close/>
              </a:path>
            </a:pathLst>
          </a:custGeom>
          <a:solidFill>
            <a:srgbClr val="FDC61B">
              <a:alpha val="10000"/>
            </a:srgbClr>
          </a:solidFill>
          <a:ln w="177840">
            <a:solidFill>
              <a:srgbClr val="FEEBAE">
                <a:alpha val="6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6" name="Oval 125"/>
          <p:cNvSpPr/>
          <p:nvPr/>
        </p:nvSpPr>
        <p:spPr>
          <a:xfrm>
            <a:off x="277560" y="4321800"/>
            <a:ext cx="1396439" cy="139643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DC61B">
              <a:alpha val="6000"/>
            </a:srgbClr>
          </a:solidFill>
          <a:ln w="177840">
            <a:solidFill>
              <a:srgbClr val="FEEBAE">
                <a:alpha val="4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7" name="Oval 126"/>
          <p:cNvSpPr/>
          <p:nvPr/>
        </p:nvSpPr>
        <p:spPr>
          <a:xfrm>
            <a:off x="5792039" y="6490079"/>
            <a:ext cx="1115640" cy="443520"/>
          </a:xfrm>
          <a:custGeom>
            <a:avLst/>
            <a:gdLst>
              <a:gd name="f0" fmla="val 0"/>
              <a:gd name="f1" fmla="val 1115939"/>
              <a:gd name="f2" fmla="val 443769"/>
              <a:gd name="f3" fmla="val 557969"/>
              <a:gd name="f4" fmla="val 830120"/>
              <a:gd name="f5" fmla="val 1058049"/>
              <a:gd name="f6" fmla="val 189335"/>
              <a:gd name="f7" fmla="val 57889"/>
              <a:gd name="f8" fmla="val 28581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115939" h="443769">
                <a:moveTo>
                  <a:pt x="f3" y="f0"/>
                </a:moveTo>
                <a:cubicBezTo>
                  <a:pt x="f4" y="f0"/>
                  <a:pt x="f5" y="f6"/>
                  <a:pt x="f1" y="f2"/>
                </a:cubicBezTo>
                <a:lnTo>
                  <a:pt x="f0" y="f2"/>
                </a:lnTo>
                <a:cubicBezTo>
                  <a:pt x="f7" y="f6"/>
                  <a:pt x="f8" y="f0"/>
                  <a:pt x="f3" y="f0"/>
                </a:cubicBezTo>
                <a:close/>
              </a:path>
            </a:pathLst>
          </a:custGeom>
          <a:solidFill>
            <a:srgbClr val="FDC61B">
              <a:alpha val="6000"/>
            </a:srgbClr>
          </a:solidFill>
          <a:ln w="177840">
            <a:solidFill>
              <a:srgbClr val="FEEBAE">
                <a:alpha val="4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8" name="Oval 127"/>
          <p:cNvSpPr/>
          <p:nvPr/>
        </p:nvSpPr>
        <p:spPr>
          <a:xfrm>
            <a:off x="6127919" y="6408720"/>
            <a:ext cx="1236599" cy="524520"/>
          </a:xfrm>
          <a:custGeom>
            <a:avLst/>
            <a:gdLst>
              <a:gd name="f0" fmla="val 0"/>
              <a:gd name="f1" fmla="val 1237019"/>
              <a:gd name="f2" fmla="val 524894"/>
              <a:gd name="f3" fmla="val 618509"/>
              <a:gd name="f4" fmla="val 930325"/>
              <a:gd name="f5" fmla="val 1189147"/>
              <a:gd name="f6" fmla="val 226891"/>
              <a:gd name="f7" fmla="val 47872"/>
              <a:gd name="f8" fmla="val 306694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237019" h="524894">
                <a:moveTo>
                  <a:pt x="f3" y="f0"/>
                </a:moveTo>
                <a:cubicBezTo>
                  <a:pt x="f4" y="f0"/>
                  <a:pt x="f5" y="f6"/>
                  <a:pt x="f1" y="f2"/>
                </a:cubicBezTo>
                <a:lnTo>
                  <a:pt x="f0" y="f2"/>
                </a:lnTo>
                <a:cubicBezTo>
                  <a:pt x="f7" y="f6"/>
                  <a:pt x="f8" y="f0"/>
                  <a:pt x="f3" y="f0"/>
                </a:cubicBezTo>
                <a:close/>
              </a:path>
            </a:pathLst>
          </a:custGeom>
          <a:solidFill>
            <a:srgbClr val="FDC61B">
              <a:alpha val="6000"/>
            </a:srgbClr>
          </a:solidFill>
          <a:ln w="177840">
            <a:solidFill>
              <a:srgbClr val="FEEBAE">
                <a:alpha val="4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9" name="Oval 128"/>
          <p:cNvSpPr/>
          <p:nvPr/>
        </p:nvSpPr>
        <p:spPr>
          <a:xfrm>
            <a:off x="7577640" y="6408720"/>
            <a:ext cx="1211040" cy="524520"/>
          </a:xfrm>
          <a:custGeom>
            <a:avLst/>
            <a:gdLst>
              <a:gd name="f0" fmla="val 0"/>
              <a:gd name="f1" fmla="val 1211408"/>
              <a:gd name="f2" fmla="val 524893"/>
              <a:gd name="f3" fmla="val 605704"/>
              <a:gd name="f4" fmla="val 914574"/>
              <a:gd name="f5" fmla="val 1170243"/>
              <a:gd name="f6" fmla="val 227782"/>
              <a:gd name="f7" fmla="val 41165"/>
              <a:gd name="f8" fmla="val 296834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211408" h="524893">
                <a:moveTo>
                  <a:pt x="f3" y="f0"/>
                </a:moveTo>
                <a:cubicBezTo>
                  <a:pt x="f4" y="f0"/>
                  <a:pt x="f5" y="f6"/>
                  <a:pt x="f1" y="f2"/>
                </a:cubicBezTo>
                <a:lnTo>
                  <a:pt x="f0" y="f2"/>
                </a:lnTo>
                <a:cubicBezTo>
                  <a:pt x="f7" y="f6"/>
                  <a:pt x="f8" y="f0"/>
                  <a:pt x="f3" y="f0"/>
                </a:cubicBezTo>
                <a:close/>
              </a:path>
            </a:pathLst>
          </a:custGeom>
          <a:solidFill>
            <a:srgbClr val="FDC61B">
              <a:alpha val="6000"/>
            </a:srgbClr>
          </a:solidFill>
          <a:ln w="177840">
            <a:solidFill>
              <a:srgbClr val="FEEBAE">
                <a:alpha val="4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0" name="Oval 96"/>
          <p:cNvSpPr/>
          <p:nvPr/>
        </p:nvSpPr>
        <p:spPr>
          <a:xfrm>
            <a:off x="11160" y="4942079"/>
            <a:ext cx="610920" cy="610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E281">
              <a:alpha val="5000"/>
            </a:srgbClr>
          </a:solidFill>
          <a:ln w="12600">
            <a:solidFill>
              <a:srgbClr val="FFE281">
                <a:alpha val="15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1" name="Oval 97"/>
          <p:cNvSpPr/>
          <p:nvPr/>
        </p:nvSpPr>
        <p:spPr>
          <a:xfrm>
            <a:off x="-69480" y="6172560"/>
            <a:ext cx="777600" cy="749880"/>
          </a:xfrm>
          <a:custGeom>
            <a:avLst/>
            <a:gdLst>
              <a:gd name="f0" fmla="val 0"/>
              <a:gd name="f1" fmla="val 778097"/>
              <a:gd name="f2" fmla="val 750322"/>
              <a:gd name="f3" fmla="val 261411"/>
              <a:gd name="f4" fmla="val 546769"/>
              <a:gd name="f5" fmla="val 231328"/>
              <a:gd name="f6" fmla="val 516686"/>
              <a:gd name="f7" fmla="val 601179"/>
              <a:gd name="f8" fmla="val 757816"/>
              <a:gd name="f9" fmla="val 680934"/>
              <a:gd name="f10" fmla="val 719843"/>
              <a:gd name="f11" fmla="val 73330"/>
              <a:gd name="f12" fmla="val 75863"/>
              <a:gd name="f13" fmla="val 26083"/>
              <a:gd name="f14" fmla="val 16559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778097" h="750322">
                <a:moveTo>
                  <a:pt x="f3" y="f0"/>
                </a:moveTo>
                <a:cubicBezTo>
                  <a:pt x="f4" y="f0"/>
                  <a:pt x="f1" y="f5"/>
                  <a:pt x="f1" y="f6"/>
                </a:cubicBezTo>
                <a:cubicBezTo>
                  <a:pt x="f1" y="f7"/>
                  <a:pt x="f8" y="f9"/>
                  <a:pt x="f10" y="f2"/>
                </a:cubicBezTo>
                <a:lnTo>
                  <a:pt x="f0" y="f2"/>
                </a:lnTo>
                <a:lnTo>
                  <a:pt x="f0" y="f11"/>
                </a:lnTo>
                <a:cubicBezTo>
                  <a:pt x="f12" y="f13"/>
                  <a:pt x="f14" y="f0"/>
                  <a:pt x="f3" y="f0"/>
                </a:cubicBezTo>
                <a:close/>
              </a:path>
            </a:pathLst>
          </a:custGeom>
          <a:solidFill>
            <a:srgbClr val="FFE281">
              <a:alpha val="5000"/>
            </a:srgbClr>
          </a:solidFill>
          <a:ln w="63360">
            <a:solidFill>
              <a:srgbClr val="FFE281">
                <a:alpha val="15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2" name="Oval 98"/>
          <p:cNvSpPr/>
          <p:nvPr/>
        </p:nvSpPr>
        <p:spPr>
          <a:xfrm>
            <a:off x="-69480" y="5158440"/>
            <a:ext cx="563040" cy="897119"/>
          </a:xfrm>
          <a:custGeom>
            <a:avLst/>
            <a:gdLst>
              <a:gd name="f0" fmla="val 0"/>
              <a:gd name="f1" fmla="val 563524"/>
              <a:gd name="f2" fmla="val 897560"/>
              <a:gd name="f3" fmla="val 114744"/>
              <a:gd name="f4" fmla="val 362598"/>
              <a:gd name="f5" fmla="val 200926"/>
              <a:gd name="f6" fmla="val 448780"/>
              <a:gd name="f7" fmla="val 696634"/>
              <a:gd name="f8" fmla="val 74918"/>
              <a:gd name="f9" fmla="val 36304"/>
              <a:gd name="f10" fmla="val 892373"/>
              <a:gd name="f11" fmla="val 880900"/>
              <a:gd name="f12" fmla="val 16661"/>
              <a:gd name="f13" fmla="val 518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563524" h="897560">
                <a:moveTo>
                  <a:pt x="f3" y="f0"/>
                </a:moveTo>
                <a:cubicBezTo>
                  <a:pt x="f4" y="f0"/>
                  <a:pt x="f1" y="f5"/>
                  <a:pt x="f1" y="f6"/>
                </a:cubicBezTo>
                <a:cubicBezTo>
                  <a:pt x="f1" y="f7"/>
                  <a:pt x="f4" y="f2"/>
                  <a:pt x="f3" y="f2"/>
                </a:cubicBezTo>
                <a:cubicBezTo>
                  <a:pt x="f8" y="f2"/>
                  <a:pt x="f9" y="f10"/>
                  <a:pt x="f0" y="f11"/>
                </a:cubicBezTo>
                <a:lnTo>
                  <a:pt x="f0" y="f12"/>
                </a:lnTo>
                <a:cubicBezTo>
                  <a:pt x="f9" y="f13"/>
                  <a:pt x="f8" y="f0"/>
                  <a:pt x="f3" y="f0"/>
                </a:cubicBezTo>
                <a:close/>
              </a:path>
            </a:pathLst>
          </a:custGeom>
          <a:solidFill>
            <a:srgbClr val="FFE281">
              <a:alpha val="5000"/>
            </a:srgbClr>
          </a:solidFill>
          <a:ln w="63360">
            <a:solidFill>
              <a:srgbClr val="FFE281">
                <a:alpha val="15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3" name="Oval 99"/>
          <p:cNvSpPr/>
          <p:nvPr/>
        </p:nvSpPr>
        <p:spPr>
          <a:xfrm>
            <a:off x="-25920" y="482400"/>
            <a:ext cx="597960" cy="905399"/>
          </a:xfrm>
          <a:custGeom>
            <a:avLst/>
            <a:gdLst>
              <a:gd name="f0" fmla="val 0"/>
              <a:gd name="f1" fmla="val 598416"/>
              <a:gd name="f2" fmla="val 905704"/>
              <a:gd name="f3" fmla="val 145564"/>
              <a:gd name="f4" fmla="val 395667"/>
              <a:gd name="f5" fmla="val 202749"/>
              <a:gd name="f6" fmla="val 452852"/>
              <a:gd name="f7" fmla="val 702955"/>
              <a:gd name="f8" fmla="val 94398"/>
              <a:gd name="f9" fmla="val 45214"/>
              <a:gd name="f10" fmla="val 897218"/>
              <a:gd name="f11" fmla="val 879648"/>
              <a:gd name="f12" fmla="val 26056"/>
              <a:gd name="f13" fmla="val 8486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598416" h="905704">
                <a:moveTo>
                  <a:pt x="f3" y="f0"/>
                </a:moveTo>
                <a:cubicBezTo>
                  <a:pt x="f4" y="f0"/>
                  <a:pt x="f1" y="f5"/>
                  <a:pt x="f1" y="f6"/>
                </a:cubicBezTo>
                <a:cubicBezTo>
                  <a:pt x="f1" y="f7"/>
                  <a:pt x="f4" y="f2"/>
                  <a:pt x="f3" y="f2"/>
                </a:cubicBezTo>
                <a:cubicBezTo>
                  <a:pt x="f8" y="f2"/>
                  <a:pt x="f9" y="f10"/>
                  <a:pt x="f0" y="f11"/>
                </a:cubicBezTo>
                <a:lnTo>
                  <a:pt x="f0" y="f12"/>
                </a:lnTo>
                <a:cubicBezTo>
                  <a:pt x="f9" y="f13"/>
                  <a:pt x="f8" y="f0"/>
                  <a:pt x="f3" y="f0"/>
                </a:cubicBezTo>
                <a:close/>
              </a:path>
            </a:pathLst>
          </a:custGeom>
          <a:solidFill>
            <a:srgbClr val="FFE281">
              <a:alpha val="5000"/>
            </a:srgbClr>
          </a:solidFill>
          <a:ln w="12600">
            <a:solidFill>
              <a:srgbClr val="FFE281">
                <a:alpha val="30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4" name="Oval 100"/>
          <p:cNvSpPr/>
          <p:nvPr/>
        </p:nvSpPr>
        <p:spPr>
          <a:xfrm>
            <a:off x="474120" y="836640"/>
            <a:ext cx="910440" cy="9104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E281">
              <a:alpha val="5000"/>
            </a:srgbClr>
          </a:solidFill>
          <a:ln w="63360">
            <a:solidFill>
              <a:srgbClr val="FFE281">
                <a:alpha val="30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5" name="Oval 101"/>
          <p:cNvSpPr/>
          <p:nvPr/>
        </p:nvSpPr>
        <p:spPr>
          <a:xfrm>
            <a:off x="319320" y="1452240"/>
            <a:ext cx="772560" cy="7725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E281">
              <a:alpha val="5000"/>
            </a:srgbClr>
          </a:solidFill>
          <a:ln w="63360">
            <a:solidFill>
              <a:srgbClr val="FFE281">
                <a:alpha val="30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6" name="Oval 102"/>
          <p:cNvSpPr/>
          <p:nvPr/>
        </p:nvSpPr>
        <p:spPr>
          <a:xfrm>
            <a:off x="371159" y="1887120"/>
            <a:ext cx="609840" cy="6098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E281">
              <a:alpha val="5000"/>
            </a:srgbClr>
          </a:solidFill>
          <a:ln w="12600">
            <a:solidFill>
              <a:srgbClr val="FFE281">
                <a:alpha val="30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7" name="Oval 103"/>
          <p:cNvSpPr/>
          <p:nvPr/>
        </p:nvSpPr>
        <p:spPr>
          <a:xfrm>
            <a:off x="154800" y="1919520"/>
            <a:ext cx="521280" cy="5212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E281">
              <a:alpha val="5000"/>
            </a:srgbClr>
          </a:solidFill>
          <a:ln w="63360">
            <a:solidFill>
              <a:srgbClr val="FFE281">
                <a:alpha val="30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8" name="Oval 104"/>
          <p:cNvSpPr/>
          <p:nvPr/>
        </p:nvSpPr>
        <p:spPr>
          <a:xfrm>
            <a:off x="7302599" y="-61560"/>
            <a:ext cx="910440" cy="750600"/>
          </a:xfrm>
          <a:custGeom>
            <a:avLst/>
            <a:gdLst>
              <a:gd name="f0" fmla="val 0"/>
              <a:gd name="f1" fmla="val 910818"/>
              <a:gd name="f2" fmla="val 750833"/>
              <a:gd name="f3" fmla="val 111441"/>
              <a:gd name="f4" fmla="val 799378"/>
              <a:gd name="f5" fmla="val 869408"/>
              <a:gd name="f6" fmla="val 78400"/>
              <a:gd name="f7" fmla="val 182076"/>
              <a:gd name="f8" fmla="val 295424"/>
              <a:gd name="f9" fmla="val 546939"/>
              <a:gd name="f10" fmla="val 706924"/>
              <a:gd name="f11" fmla="val 455409"/>
              <a:gd name="f12" fmla="val 203894"/>
              <a:gd name="f13" fmla="val 4141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910818" h="750833">
                <a:moveTo>
                  <a:pt x="f3" y="f0"/>
                </a:moveTo>
                <a:lnTo>
                  <a:pt x="f4" y="f0"/>
                </a:lnTo>
                <a:cubicBezTo>
                  <a:pt x="f5" y="f6"/>
                  <a:pt x="f1" y="f7"/>
                  <a:pt x="f1" y="f8"/>
                </a:cubicBezTo>
                <a:cubicBezTo>
                  <a:pt x="f1" y="f9"/>
                  <a:pt x="f10" y="f2"/>
                  <a:pt x="f11" y="f2"/>
                </a:cubicBezTo>
                <a:cubicBezTo>
                  <a:pt x="f12" y="f2"/>
                  <a:pt x="f0" y="f9"/>
                  <a:pt x="f0" y="f8"/>
                </a:cubicBezTo>
                <a:cubicBezTo>
                  <a:pt x="f0" y="f7"/>
                  <a:pt x="f13" y="f6"/>
                  <a:pt x="f3" y="f0"/>
                </a:cubicBezTo>
                <a:close/>
              </a:path>
            </a:pathLst>
          </a:custGeom>
          <a:solidFill>
            <a:srgbClr val="FFE281">
              <a:alpha val="5000"/>
            </a:srgbClr>
          </a:solidFill>
          <a:ln w="63360">
            <a:solidFill>
              <a:srgbClr val="FFE281">
                <a:alpha val="30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9" name="Oval 105"/>
          <p:cNvSpPr/>
          <p:nvPr/>
        </p:nvSpPr>
        <p:spPr>
          <a:xfrm>
            <a:off x="8718120" y="-61560"/>
            <a:ext cx="473400" cy="612720"/>
          </a:xfrm>
          <a:custGeom>
            <a:avLst/>
            <a:gdLst>
              <a:gd name="f0" fmla="val 0"/>
              <a:gd name="f1" fmla="val 473874"/>
              <a:gd name="f2" fmla="val 613011"/>
              <a:gd name="f3" fmla="val 29684"/>
              <a:gd name="f4" fmla="val 611150"/>
              <a:gd name="f5" fmla="val 467789"/>
              <a:gd name="f6" fmla="val 612887"/>
              <a:gd name="f7" fmla="val 461614"/>
              <a:gd name="f8" fmla="val 455409"/>
              <a:gd name="f9" fmla="val 203894"/>
              <a:gd name="f10" fmla="val 409117"/>
              <a:gd name="f11" fmla="val 157602"/>
              <a:gd name="f12" fmla="val 101995"/>
              <a:gd name="f13" fmla="val 9966"/>
              <a:gd name="f14" fmla="val 48716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473874" h="613011">
                <a:moveTo>
                  <a:pt x="f3" y="f0"/>
                </a:moveTo>
                <a:lnTo>
                  <a:pt x="f1" y="f0"/>
                </a:lnTo>
                <a:lnTo>
                  <a:pt x="f1" y="f4"/>
                </a:lnTo>
                <a:cubicBezTo>
                  <a:pt x="f5" y="f6"/>
                  <a:pt x="f7" y="f2"/>
                  <a:pt x="f8" y="f2"/>
                </a:cubicBezTo>
                <a:cubicBezTo>
                  <a:pt x="f9" y="f2"/>
                  <a:pt x="f0" y="f10"/>
                  <a:pt x="f0" y="f11"/>
                </a:cubicBezTo>
                <a:cubicBezTo>
                  <a:pt x="f0" y="f12"/>
                  <a:pt x="f13" y="f14"/>
                  <a:pt x="f3" y="f0"/>
                </a:cubicBezTo>
                <a:close/>
              </a:path>
            </a:pathLst>
          </a:custGeom>
          <a:solidFill>
            <a:srgbClr val="FFE281">
              <a:alpha val="5000"/>
            </a:srgbClr>
          </a:solidFill>
          <a:ln w="63360">
            <a:solidFill>
              <a:srgbClr val="FFE281">
                <a:alpha val="30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0" name="Oval 106"/>
          <p:cNvSpPr/>
          <p:nvPr/>
        </p:nvSpPr>
        <p:spPr>
          <a:xfrm>
            <a:off x="7748280" y="282960"/>
            <a:ext cx="1128240" cy="11282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E281">
              <a:alpha val="5000"/>
            </a:srgbClr>
          </a:solidFill>
          <a:ln w="12600">
            <a:solidFill>
              <a:srgbClr val="FFE281">
                <a:alpha val="30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1" name="Oval 107"/>
          <p:cNvSpPr/>
          <p:nvPr/>
        </p:nvSpPr>
        <p:spPr>
          <a:xfrm>
            <a:off x="8914680" y="749520"/>
            <a:ext cx="276840" cy="907560"/>
          </a:xfrm>
          <a:custGeom>
            <a:avLst/>
            <a:gdLst>
              <a:gd name="f0" fmla="val 0"/>
              <a:gd name="f1" fmla="val 277280"/>
              <a:gd name="f2" fmla="val 907992"/>
              <a:gd name="f3" fmla="val 112021"/>
              <a:gd name="f4" fmla="val 824131"/>
              <a:gd name="f5" fmla="val 652146"/>
              <a:gd name="f6" fmla="val 453996"/>
              <a:gd name="f7" fmla="val 255847"/>
              <a:gd name="f8" fmla="val 8386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77280" h="907992">
                <a:moveTo>
                  <a:pt x="f1" y="f0"/>
                </a:moveTo>
                <a:lnTo>
                  <a:pt x="f1" y="f2"/>
                </a:lnTo>
                <a:cubicBezTo>
                  <a:pt x="f3" y="f4"/>
                  <a:pt x="f0" y="f5"/>
                  <a:pt x="f0" y="f6"/>
                </a:cubicBezTo>
                <a:cubicBezTo>
                  <a:pt x="f0" y="f7"/>
                  <a:pt x="f3" y="f8"/>
                  <a:pt x="f1" y="f0"/>
                </a:cubicBezTo>
                <a:close/>
              </a:path>
            </a:pathLst>
          </a:custGeom>
          <a:solidFill>
            <a:srgbClr val="FFE281">
              <a:alpha val="5000"/>
            </a:srgbClr>
          </a:solidFill>
          <a:ln w="63360">
            <a:solidFill>
              <a:srgbClr val="FFE281">
                <a:alpha val="30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2" name="Oval 108"/>
          <p:cNvSpPr/>
          <p:nvPr/>
        </p:nvSpPr>
        <p:spPr>
          <a:xfrm>
            <a:off x="7590959" y="728640"/>
            <a:ext cx="969480" cy="9694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E281">
              <a:alpha val="5000"/>
            </a:srgbClr>
          </a:solidFill>
          <a:ln w="63360">
            <a:solidFill>
              <a:srgbClr val="FFE281">
                <a:alpha val="30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3" name="Oval 109"/>
          <p:cNvSpPr/>
          <p:nvPr/>
        </p:nvSpPr>
        <p:spPr>
          <a:xfrm>
            <a:off x="7470000" y="1326600"/>
            <a:ext cx="607680" cy="6076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E281">
              <a:alpha val="5000"/>
            </a:srgbClr>
          </a:solidFill>
          <a:ln w="12600">
            <a:solidFill>
              <a:srgbClr val="FFE281">
                <a:alpha val="30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4" name="Oval 110"/>
          <p:cNvSpPr/>
          <p:nvPr/>
        </p:nvSpPr>
        <p:spPr>
          <a:xfrm>
            <a:off x="7629840" y="5611320"/>
            <a:ext cx="737999" cy="737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E281">
              <a:alpha val="5000"/>
            </a:srgbClr>
          </a:solidFill>
          <a:ln w="12600">
            <a:solidFill>
              <a:srgbClr val="FFE281">
                <a:alpha val="15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5" name="Oval 111"/>
          <p:cNvSpPr/>
          <p:nvPr/>
        </p:nvSpPr>
        <p:spPr>
          <a:xfrm>
            <a:off x="6972840" y="5242320"/>
            <a:ext cx="737999" cy="737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E281">
              <a:alpha val="5000"/>
            </a:srgbClr>
          </a:solidFill>
          <a:ln w="63360">
            <a:solidFill>
              <a:srgbClr val="FFE281">
                <a:alpha val="15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6" name="Oval 112"/>
          <p:cNvSpPr/>
          <p:nvPr/>
        </p:nvSpPr>
        <p:spPr>
          <a:xfrm>
            <a:off x="7494480" y="4928040"/>
            <a:ext cx="737999" cy="737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E281">
              <a:alpha val="5000"/>
            </a:srgbClr>
          </a:solidFill>
          <a:ln w="12600">
            <a:solidFill>
              <a:srgbClr val="FFE281">
                <a:alpha val="15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7" name="Oval 113"/>
          <p:cNvSpPr/>
          <p:nvPr/>
        </p:nvSpPr>
        <p:spPr>
          <a:xfrm>
            <a:off x="8228880" y="5666399"/>
            <a:ext cx="605160" cy="6051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E281">
              <a:alpha val="5000"/>
            </a:srgbClr>
          </a:solidFill>
          <a:ln w="63360">
            <a:solidFill>
              <a:srgbClr val="FFE281">
                <a:alpha val="15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8" name="Oval 114"/>
          <p:cNvSpPr/>
          <p:nvPr/>
        </p:nvSpPr>
        <p:spPr>
          <a:xfrm>
            <a:off x="8078399" y="4097880"/>
            <a:ext cx="553320" cy="5533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E281">
              <a:alpha val="5000"/>
            </a:srgbClr>
          </a:solidFill>
          <a:ln w="63360">
            <a:solidFill>
              <a:srgbClr val="FFE281">
                <a:alpha val="15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9" name="Oval 115"/>
          <p:cNvSpPr/>
          <p:nvPr/>
        </p:nvSpPr>
        <p:spPr>
          <a:xfrm>
            <a:off x="8411760" y="5058000"/>
            <a:ext cx="553320" cy="5533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E281">
              <a:alpha val="5000"/>
            </a:srgbClr>
          </a:solidFill>
          <a:ln w="63360">
            <a:solidFill>
              <a:srgbClr val="FFE281">
                <a:alpha val="15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0" name="Oval 116"/>
          <p:cNvSpPr/>
          <p:nvPr/>
        </p:nvSpPr>
        <p:spPr>
          <a:xfrm>
            <a:off x="8688600" y="4790160"/>
            <a:ext cx="502920" cy="553320"/>
          </a:xfrm>
          <a:custGeom>
            <a:avLst/>
            <a:gdLst>
              <a:gd name="f0" fmla="val 0"/>
              <a:gd name="f1" fmla="val 503408"/>
              <a:gd name="f2" fmla="val 553550"/>
              <a:gd name="f3" fmla="val 276775"/>
              <a:gd name="f4" fmla="val 370698"/>
              <a:gd name="f5" fmla="val 453694"/>
              <a:gd name="f6" fmla="val 46784"/>
              <a:gd name="f7" fmla="val 118545"/>
              <a:gd name="f8" fmla="val 435005"/>
              <a:gd name="f9" fmla="val 506767"/>
              <a:gd name="f10" fmla="val 123916"/>
              <a:gd name="f11" fmla="val 429634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503408" h="553550">
                <a:moveTo>
                  <a:pt x="f3" y="f0"/>
                </a:moveTo>
                <a:cubicBezTo>
                  <a:pt x="f4" y="f0"/>
                  <a:pt x="f5" y="f6"/>
                  <a:pt x="f1" y="f7"/>
                </a:cubicBezTo>
                <a:lnTo>
                  <a:pt x="f1" y="f8"/>
                </a:lnTo>
                <a:cubicBezTo>
                  <a:pt x="f5" y="f9"/>
                  <a:pt x="f4" y="f2"/>
                  <a:pt x="f3" y="f2"/>
                </a:cubicBezTo>
                <a:cubicBezTo>
                  <a:pt x="f10" y="f2"/>
                  <a:pt x="f0" y="f11"/>
                  <a:pt x="f0" y="f3"/>
                </a:cubicBezTo>
                <a:cubicBezTo>
                  <a:pt x="f0" y="f10"/>
                  <a:pt x="f10" y="f0"/>
                  <a:pt x="f3" y="f0"/>
                </a:cubicBezTo>
                <a:close/>
              </a:path>
            </a:pathLst>
          </a:custGeom>
          <a:solidFill>
            <a:srgbClr val="FFE281">
              <a:alpha val="5000"/>
            </a:srgbClr>
          </a:solidFill>
          <a:ln w="63360">
            <a:solidFill>
              <a:srgbClr val="FFE281">
                <a:alpha val="15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1" name="Oval 54"/>
          <p:cNvSpPr/>
          <p:nvPr/>
        </p:nvSpPr>
        <p:spPr>
          <a:xfrm>
            <a:off x="1583280" y="5454360"/>
            <a:ext cx="1908719" cy="1468440"/>
          </a:xfrm>
          <a:custGeom>
            <a:avLst/>
            <a:gdLst>
              <a:gd name="f0" fmla="val 0"/>
              <a:gd name="f1" fmla="val 1909234"/>
              <a:gd name="f2" fmla="val 1468668"/>
              <a:gd name="f3" fmla="val 954617"/>
              <a:gd name="f4" fmla="val 1481837"/>
              <a:gd name="f5" fmla="val 427397"/>
              <a:gd name="f6" fmla="val 1144075"/>
              <a:gd name="f7" fmla="val 1854043"/>
              <a:gd name="f8" fmla="val 1320642"/>
              <a:gd name="f9" fmla="val 1758159"/>
              <a:gd name="f10" fmla="val 151075"/>
              <a:gd name="f11" fmla="val 55192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909234" h="1468668">
                <a:moveTo>
                  <a:pt x="f3" y="f0"/>
                </a:moveTo>
                <a:cubicBezTo>
                  <a:pt x="f4" y="f0"/>
                  <a:pt x="f1" y="f5"/>
                  <a:pt x="f1" y="f3"/>
                </a:cubicBezTo>
                <a:cubicBezTo>
                  <a:pt x="f1" y="f6"/>
                  <a:pt x="f7" y="f8"/>
                  <a:pt x="f9" y="f2"/>
                </a:cubicBezTo>
                <a:lnTo>
                  <a:pt x="f10" y="f2"/>
                </a:lnTo>
                <a:cubicBezTo>
                  <a:pt x="f11" y="f8"/>
                  <a:pt x="f0" y="f6"/>
                  <a:pt x="f0" y="f3"/>
                </a:cubicBezTo>
                <a:cubicBezTo>
                  <a:pt x="f0" y="f5"/>
                  <a:pt x="f5" y="f0"/>
                  <a:pt x="f3" y="f0"/>
                </a:cubicBezTo>
                <a:close/>
              </a:path>
            </a:pathLst>
          </a:custGeom>
          <a:solidFill>
            <a:srgbClr val="FDC61B">
              <a:alpha val="8000"/>
            </a:srgbClr>
          </a:solidFill>
          <a:ln w="330120">
            <a:solidFill>
              <a:srgbClr val="FFE281">
                <a:alpha val="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2" name="Oval 56"/>
          <p:cNvSpPr/>
          <p:nvPr/>
        </p:nvSpPr>
        <p:spPr>
          <a:xfrm>
            <a:off x="8570880" y="3382920"/>
            <a:ext cx="306000" cy="306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E281">
              <a:alpha val="5000"/>
            </a:srgbClr>
          </a:solidFill>
          <a:ln w="63360">
            <a:solidFill>
              <a:srgbClr val="FFE281">
                <a:alpha val="15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3" name="Oval 57"/>
          <p:cNvSpPr/>
          <p:nvPr/>
        </p:nvSpPr>
        <p:spPr>
          <a:xfrm>
            <a:off x="8398080" y="3535920"/>
            <a:ext cx="306000" cy="306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E281">
              <a:alpha val="5000"/>
            </a:srgbClr>
          </a:solidFill>
          <a:ln w="63360">
            <a:solidFill>
              <a:srgbClr val="FFE281">
                <a:alpha val="15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4" name="Oval 58"/>
          <p:cNvSpPr/>
          <p:nvPr/>
        </p:nvSpPr>
        <p:spPr>
          <a:xfrm>
            <a:off x="8608320" y="3688559"/>
            <a:ext cx="306000" cy="306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E281">
              <a:alpha val="5000"/>
            </a:srgbClr>
          </a:solidFill>
          <a:ln w="63360">
            <a:solidFill>
              <a:srgbClr val="FFE281">
                <a:alpha val="15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5" name="Oval 59"/>
          <p:cNvSpPr/>
          <p:nvPr/>
        </p:nvSpPr>
        <p:spPr>
          <a:xfrm>
            <a:off x="154800" y="2698920"/>
            <a:ext cx="467280" cy="4672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E281">
              <a:alpha val="5000"/>
            </a:srgbClr>
          </a:solidFill>
          <a:ln w="12600">
            <a:solidFill>
              <a:srgbClr val="FFE281">
                <a:alpha val="15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6" name="Oval 60"/>
          <p:cNvSpPr/>
          <p:nvPr/>
        </p:nvSpPr>
        <p:spPr>
          <a:xfrm>
            <a:off x="474120" y="3166560"/>
            <a:ext cx="458279" cy="4582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E281">
              <a:alpha val="5000"/>
            </a:srgbClr>
          </a:solidFill>
          <a:ln w="12600">
            <a:solidFill>
              <a:srgbClr val="FFE281">
                <a:alpha val="15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7" name="Oval 61"/>
          <p:cNvSpPr/>
          <p:nvPr/>
        </p:nvSpPr>
        <p:spPr>
          <a:xfrm>
            <a:off x="270360" y="3382920"/>
            <a:ext cx="351720" cy="3517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E281">
              <a:alpha val="5000"/>
            </a:srgbClr>
          </a:solidFill>
          <a:ln w="63360">
            <a:solidFill>
              <a:srgbClr val="FFE281">
                <a:alpha val="1500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8" name="Oval 62"/>
          <p:cNvSpPr/>
          <p:nvPr/>
        </p:nvSpPr>
        <p:spPr>
          <a:xfrm>
            <a:off x="-86760" y="2581560"/>
            <a:ext cx="1360080" cy="1908719"/>
          </a:xfrm>
          <a:custGeom>
            <a:avLst/>
            <a:gdLst>
              <a:gd name="f0" fmla="val 0"/>
              <a:gd name="f1" fmla="val 1360441"/>
              <a:gd name="f2" fmla="val 1909234"/>
              <a:gd name="f3" fmla="val 405824"/>
              <a:gd name="f4" fmla="val 933044"/>
              <a:gd name="f5" fmla="val 427397"/>
              <a:gd name="f6" fmla="val 954617"/>
              <a:gd name="f7" fmla="val 1481837"/>
              <a:gd name="f8" fmla="val 260527"/>
              <a:gd name="f9" fmla="val 122812"/>
              <a:gd name="f10" fmla="val 1876773"/>
              <a:gd name="f11" fmla="val 1817719"/>
              <a:gd name="f12" fmla="val 91515"/>
              <a:gd name="f13" fmla="val 3246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1360441" h="1909234">
                <a:moveTo>
                  <a:pt x="f3" y="f0"/>
                </a:moveTo>
                <a:cubicBezTo>
                  <a:pt x="f4" y="f0"/>
                  <a:pt x="f1" y="f5"/>
                  <a:pt x="f1" y="f6"/>
                </a:cubicBezTo>
                <a:cubicBezTo>
                  <a:pt x="f1" y="f7"/>
                  <a:pt x="f4" y="f2"/>
                  <a:pt x="f3" y="f2"/>
                </a:cubicBezTo>
                <a:cubicBezTo>
                  <a:pt x="f8" y="f2"/>
                  <a:pt x="f9" y="f10"/>
                  <a:pt x="f0" y="f11"/>
                </a:cubicBezTo>
                <a:lnTo>
                  <a:pt x="f0" y="f12"/>
                </a:lnTo>
                <a:cubicBezTo>
                  <a:pt x="f9" y="f13"/>
                  <a:pt x="f8" y="f0"/>
                  <a:pt x="f3" y="f0"/>
                </a:cubicBezTo>
                <a:close/>
              </a:path>
            </a:pathLst>
          </a:custGeom>
          <a:solidFill>
            <a:srgbClr val="FDC61B">
              <a:alpha val="8000"/>
            </a:srgbClr>
          </a:solidFill>
          <a:ln w="330120">
            <a:solidFill>
              <a:srgbClr val="FFE281">
                <a:alpha val="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9" name="Oval 63"/>
          <p:cNvSpPr/>
          <p:nvPr/>
        </p:nvSpPr>
        <p:spPr>
          <a:xfrm>
            <a:off x="6173280" y="2395439"/>
            <a:ext cx="1217880" cy="12178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DC61B">
              <a:alpha val="10000"/>
            </a:srgbClr>
          </a:solidFill>
          <a:ln w="177840">
            <a:solidFill>
              <a:srgbClr val="FEEBAE">
                <a:alpha val="0"/>
              </a:srgbClr>
            </a:solidFill>
            <a:prstDash val="solid"/>
            <a:round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sk-SK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0" name="Nadpis 1"/>
          <p:cNvSpPr txBox="1">
            <a:spLocks noGrp="1"/>
          </p:cNvSpPr>
          <p:nvPr>
            <p:ph type="title"/>
          </p:nvPr>
        </p:nvSpPr>
        <p:spPr>
          <a:xfrm>
            <a:off x="502920" y="4983480"/>
            <a:ext cx="8183520" cy="1051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sk-SK"/>
              <a:t>Kliknúť na editáciu formátu textu titulkuUpravte štýly predlohy textu</a:t>
            </a:r>
          </a:p>
        </p:txBody>
      </p:sp>
      <p:sp>
        <p:nvSpPr>
          <p:cNvPr id="61" name="Zástupný symbol obsahu 2"/>
          <p:cNvSpPr txBox="1">
            <a:spLocks noGrp="1"/>
          </p:cNvSpPr>
          <p:nvPr>
            <p:ph type="title" sz="quarter" idx="4294967295"/>
          </p:nvPr>
        </p:nvSpPr>
        <p:spPr>
          <a:xfrm>
            <a:off x="502920" y="530280"/>
            <a:ext cx="8183520" cy="4187520"/>
          </a:xfrm>
          <a:prstGeom prst="rect">
            <a:avLst/>
          </a:prstGeom>
          <a:noFill/>
          <a:ln>
            <a:noFill/>
          </a:ln>
        </p:spPr>
        <p:txBody>
          <a:bodyPr vert="horz" wrap="square" lIns="182880" tIns="9144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sk-SK"/>
              <a:t>Kliknúť na editáciu formátu textu titulkuUpravte štýl predlohy textu.</a:t>
            </a:r>
            <a:br>
              <a:rPr lang="sk-SK"/>
            </a:br>
            <a:r>
              <a:rPr lang="sk-SK"/>
              <a:t>Druhá úroveň</a:t>
            </a:r>
            <a:br>
              <a:rPr lang="sk-SK"/>
            </a:br>
            <a:r>
              <a:rPr lang="sk-SK"/>
              <a:t>Tretia úroveň</a:t>
            </a:r>
            <a:br>
              <a:rPr lang="sk-SK"/>
            </a:br>
            <a:r>
              <a:rPr lang="sk-SK"/>
              <a:t>Štvrtá úroveň</a:t>
            </a:r>
            <a:br>
              <a:rPr lang="sk-SK"/>
            </a:br>
            <a:r>
              <a:rPr lang="sk-SK"/>
              <a:t>Piata úroveň</a:t>
            </a:r>
          </a:p>
        </p:txBody>
      </p:sp>
      <p:sp>
        <p:nvSpPr>
          <p:cNvPr id="62" name="Zástupný symbol dátumu 3"/>
          <p:cNvSpPr txBox="1">
            <a:spLocks noGrp="1"/>
          </p:cNvSpPr>
          <p:nvPr>
            <p:ph type="dt" sz="half" idx="2"/>
          </p:nvPr>
        </p:nvSpPr>
        <p:spPr>
          <a:xfrm>
            <a:off x="6437519" y="595188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sk-SK" sz="1800" b="0" i="0" u="none" strike="noStrike" kern="1200" spc="0">
                <a:solidFill>
                  <a:srgbClr val="FFFFFF"/>
                </a:solidFill>
                <a:latin typeface="Verdana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ECB6019C-1A33-4E54-8CA8-4BEA0C736DBA}" type="datetime1">
              <a:rPr lang="sk-SK"/>
              <a:pPr lvl="0"/>
              <a:t>24.10.2014</a:t>
            </a:fld>
            <a:endParaRPr lang="sk-SK"/>
          </a:p>
        </p:txBody>
      </p:sp>
      <p:sp>
        <p:nvSpPr>
          <p:cNvPr id="63" name="Zástupný symbol päty 4"/>
          <p:cNvSpPr txBox="1">
            <a:spLocks noGrp="1"/>
          </p:cNvSpPr>
          <p:nvPr>
            <p:ph type="ftr" sz="quarter" idx="3"/>
          </p:nvPr>
        </p:nvSpPr>
        <p:spPr>
          <a:xfrm>
            <a:off x="1180800" y="5951880"/>
            <a:ext cx="525600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sk-SK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sk-SK"/>
          </a:p>
        </p:txBody>
      </p:sp>
      <p:sp>
        <p:nvSpPr>
          <p:cNvPr id="64" name="Zástupný symbol čísla snímky 5"/>
          <p:cNvSpPr txBox="1">
            <a:spLocks noGrp="1"/>
          </p:cNvSpPr>
          <p:nvPr>
            <p:ph type="sldNum" sz="quarter" idx="4"/>
          </p:nvPr>
        </p:nvSpPr>
        <p:spPr>
          <a:xfrm>
            <a:off x="572760" y="5951880"/>
            <a:ext cx="6080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sk-SK" sz="1800" b="0" i="0" u="none" strike="noStrike" kern="1200" spc="0">
                <a:solidFill>
                  <a:srgbClr val="FFFFFF"/>
                </a:solidFill>
                <a:latin typeface="Verdana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A5031DEF-2880-4D92-BD06-22F81684D65F}" type="slidenum">
              <a:t>‹#›</a:t>
            </a:fld>
            <a:endParaRPr lang="sk-SK"/>
          </a:p>
        </p:txBody>
      </p:sp>
      <p:sp>
        <p:nvSpPr>
          <p:cNvPr id="65" name="Zástupný symbol obsahu 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8880" cy="452556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18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18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14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1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1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sk-SK"/>
              <a:t>Kliknúť na editáciu formátu textu osnovy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 osnovy</a:t>
            </a:r>
          </a:p>
          <a:p>
            <a:pPr lvl="4"/>
            <a:r>
              <a:rPr lang="sk-SK"/>
              <a:t>Piata úroveň osnovy</a:t>
            </a:r>
          </a:p>
          <a:p>
            <a:pPr lvl="5"/>
            <a:r>
              <a:rPr lang="sk-SK"/>
              <a:t>Šiesta úroveň</a:t>
            </a:r>
          </a:p>
          <a:p>
            <a:pPr lvl="6"/>
            <a:r>
              <a:rPr lang="sk-SK"/>
              <a:t>Siedma úroveň</a:t>
            </a:r>
          </a:p>
          <a:p>
            <a:pPr lvl="7"/>
            <a:r>
              <a:rPr lang="sk-SK"/>
              <a:t>Ȏsma úroveň textu</a:t>
            </a:r>
          </a:p>
          <a:p>
            <a:pPr lvl="8"/>
            <a:r>
              <a:rPr lang="sk-SK"/>
              <a:t>Deviata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rtl="0" hangingPunct="1">
        <a:spcBef>
          <a:spcPts val="249"/>
        </a:spcBef>
        <a:spcAft>
          <a:spcPts val="0"/>
        </a:spcAft>
        <a:buClr>
          <a:srgbClr val="F07F09"/>
        </a:buClr>
        <a:buSzPct val="80000"/>
        <a:buFont typeface="Wingdings 2"/>
        <a:buChar char=""/>
        <a:tabLst/>
        <a:defRPr lang="sk-SK" sz="2800" b="0" i="0" u="none" strike="noStrike" kern="1200" spc="0">
          <a:ln>
            <a:noFill/>
          </a:ln>
          <a:solidFill>
            <a:srgbClr val="FFFFFF"/>
          </a:solidFill>
          <a:latin typeface="Verdana" pitchFamily="18"/>
          <a:ea typeface="Microsoft YaHei" pitchFamily="2"/>
          <a:cs typeface="Trebuchet MS" pitchFamily="2"/>
        </a:defRPr>
      </a:lvl1pPr>
    </p:titleStyle>
    <p:bodyStyle>
      <a:lvl1pPr marL="0" marR="0" lvl="0" indent="0" algn="l" rtl="0" hangingPunct="1">
        <a:spcBef>
          <a:spcPts val="0"/>
        </a:spcBef>
        <a:spcAft>
          <a:spcPts val="1417"/>
        </a:spcAft>
        <a:buNone/>
        <a:tabLst/>
        <a:defRPr lang="sk-SK" sz="3200" b="0" i="0" u="none" strike="noStrike" spc="0">
          <a:solidFill>
            <a:srgbClr val="FFFFFF"/>
          </a:solidFill>
          <a:latin typeface="Arial" pitchFamily="18"/>
          <a:ea typeface="Microsoft YaHei"/>
          <a:cs typeface="Mangal"/>
        </a:defRPr>
      </a:lvl1pPr>
      <a:lvl2pPr marL="0" marR="0" lvl="1" indent="0" algn="l" rtl="0" hangingPunct="1">
        <a:spcBef>
          <a:spcPts val="0"/>
        </a:spcBef>
        <a:spcAft>
          <a:spcPts val="1417"/>
        </a:spcAft>
        <a:buSzPct val="75000"/>
        <a:buFont typeface="StarSymbol"/>
        <a:buChar char="–"/>
        <a:tabLst/>
        <a:defRPr lang="sk-SK" sz="3200" b="0" i="0" u="none" strike="noStrike" spc="0">
          <a:solidFill>
            <a:srgbClr val="FFFFFF"/>
          </a:solidFill>
          <a:latin typeface="Arial" pitchFamily="18"/>
          <a:ea typeface="Microsoft YaHei"/>
          <a:cs typeface="Mangal"/>
        </a:defRPr>
      </a:lvl2pPr>
      <a:lvl3pPr marL="0" marR="0" lvl="2" indent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sk-SK" sz="3200" b="0" i="0" u="none" strike="noStrike" spc="0">
          <a:solidFill>
            <a:srgbClr val="FFFFFF"/>
          </a:solidFill>
          <a:latin typeface="Arial" pitchFamily="18"/>
          <a:ea typeface="Microsoft YaHei"/>
          <a:cs typeface="Mangal"/>
        </a:defRPr>
      </a:lvl3pPr>
      <a:lvl4pPr marL="0" marR="0" lvl="3" indent="0" algn="l" rtl="0" hangingPunct="1">
        <a:spcBef>
          <a:spcPts val="0"/>
        </a:spcBef>
        <a:spcAft>
          <a:spcPts val="1417"/>
        </a:spcAft>
        <a:buSzPct val="75000"/>
        <a:buFont typeface="StarSymbol"/>
        <a:buChar char="–"/>
        <a:tabLst/>
        <a:defRPr lang="sk-SK" sz="3200" b="0" i="0" u="none" strike="noStrike" spc="0">
          <a:solidFill>
            <a:srgbClr val="FFFFFF"/>
          </a:solidFill>
          <a:latin typeface="Arial" pitchFamily="18"/>
          <a:ea typeface="Microsoft YaHei"/>
          <a:cs typeface="Mangal"/>
        </a:defRPr>
      </a:lvl4pPr>
      <a:lvl5pPr marL="0" marR="0" lvl="4" indent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sk-SK" sz="3200" b="0" i="0" u="none" strike="noStrike" spc="0">
          <a:solidFill>
            <a:srgbClr val="FFFFFF"/>
          </a:solidFill>
          <a:latin typeface="Arial" pitchFamily="18"/>
          <a:ea typeface="Microsoft YaHei"/>
          <a:cs typeface="Mangal"/>
        </a:defRPr>
      </a:lvl5pPr>
      <a:lvl6pPr marL="0" marR="0" lvl="5" indent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sk-SK" sz="3200" b="0" i="0" u="none" strike="noStrike" spc="0">
          <a:solidFill>
            <a:srgbClr val="FFFFFF"/>
          </a:solidFill>
          <a:latin typeface="Arial" pitchFamily="18"/>
          <a:ea typeface="Microsoft YaHei"/>
          <a:cs typeface="Mangal"/>
        </a:defRPr>
      </a:lvl6pPr>
      <a:lvl7pPr marL="0" marR="0" lvl="6" indent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sk-SK" sz="3200" b="0" i="0" u="none" strike="noStrike" spc="0">
          <a:solidFill>
            <a:srgbClr val="FFFFFF"/>
          </a:solidFill>
          <a:latin typeface="Arial" pitchFamily="18"/>
          <a:ea typeface="Microsoft YaHei"/>
          <a:cs typeface="Mangal"/>
        </a:defRPr>
      </a:lvl7pPr>
      <a:lvl8pPr marL="0" marR="0" lvl="7" indent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sk-SK" sz="3200" b="0" i="0" u="none" strike="noStrike" spc="0">
          <a:solidFill>
            <a:srgbClr val="FFFFFF"/>
          </a:solidFill>
          <a:latin typeface="Arial" pitchFamily="18"/>
          <a:ea typeface="Microsoft YaHei"/>
          <a:cs typeface="Mangal"/>
        </a:defRPr>
      </a:lvl8pPr>
      <a:lvl9pPr marL="0" marR="0" lvl="8" indent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sk-SK" sz="3200" b="0" i="0" u="none" strike="noStrike" spc="0">
          <a:solidFill>
            <a:srgbClr val="FFFFFF"/>
          </a:solidFill>
          <a:latin typeface="Arial" pitchFamily="18"/>
          <a:ea typeface="Microsoft YaHei"/>
          <a:cs typeface="Mangal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&#10;&#10;&#10;&#10;&#10;&#10;CHCEM ŽIŤ ZD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2"/>
          <p:cNvSpPr txBox="1">
            <a:spLocks noGrp="1"/>
          </p:cNvSpPr>
          <p:nvPr>
            <p:ph type="body" idx="4294967295"/>
          </p:nvPr>
        </p:nvSpPr>
        <p:spPr/>
        <p:txBody>
          <a:bodyPr anchor="ctr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18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18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14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1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1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9pPr>
          </a:lstStyle>
          <a:p>
            <a:pPr lvl="0">
              <a:buNone/>
            </a:pPr>
            <a:endParaRPr lang="sk-SK">
              <a:latin typeface="" pitchFamily="18"/>
            </a:endParaRPr>
          </a:p>
        </p:txBody>
      </p:sp>
      <p:sp>
        <p:nvSpPr>
          <p:cNvPr id="3" name="Nadpis 1"/>
          <p:cNvSpPr txBox="1">
            <a:spLocks noGrp="1"/>
          </p:cNvSpPr>
          <p:nvPr>
            <p:ph type="title" idx="4294967295"/>
          </p:nvPr>
        </p:nvSpPr>
        <p:spPr>
          <a:xfrm>
            <a:off x="457200" y="-1862254"/>
            <a:ext cx="8228880" cy="5416868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hangingPunct="0">
              <a:buNone/>
            </a:pPr>
            <a:r>
              <a:rPr lang="sk-SK" dirty="0"/>
              <a:t/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r>
              <a:rPr lang="sk-SK" dirty="0"/>
              <a:t/>
            </a:r>
            <a:br>
              <a:rPr lang="sk-SK" dirty="0"/>
            </a:br>
            <a:r>
              <a:rPr lang="sk-SK" b="1" dirty="0">
                <a:solidFill>
                  <a:srgbClr val="C00000"/>
                </a:solidFill>
              </a:rPr>
              <a:t>CHCEM ŽIŤ ZDRAVO</a:t>
            </a:r>
            <a:r>
              <a:rPr lang="sk-SK" b="1" dirty="0"/>
              <a:t/>
            </a:r>
            <a:br>
              <a:rPr lang="sk-SK" b="1" dirty="0"/>
            </a:br>
            <a:endParaRPr lang="sk-SK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80000" y="3168000"/>
            <a:ext cx="3856320" cy="3431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Zrealizované ak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2"/>
          <p:cNvSpPr txBox="1">
            <a:spLocks noGrp="1"/>
          </p:cNvSpPr>
          <p:nvPr>
            <p:ph type="body" idx="4294967295"/>
          </p:nvPr>
        </p:nvSpPr>
        <p:spPr>
          <a:xfrm>
            <a:off x="457200" y="1604520"/>
            <a:ext cx="8231399" cy="4525560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18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18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14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1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1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9pPr>
          </a:lstStyle>
          <a:p>
            <a:pPr marL="265320" lvl="0" indent="-264960">
              <a:buNone/>
            </a:pPr>
            <a:r>
              <a:rPr lang="sk-SK" sz="3200" dirty="0">
                <a:solidFill>
                  <a:srgbClr val="C00000"/>
                </a:solidFill>
                <a:latin typeface="Verdana" pitchFamily="18"/>
                <a:ea typeface="Microsoft YaHei"/>
                <a:cs typeface="Mangal"/>
              </a:rPr>
              <a:t>1. Zdravý životný štýl – čo by som mal  vedieť</a:t>
            </a:r>
          </a:p>
          <a:p>
            <a:pPr marL="265320" lvl="0" indent="-264960">
              <a:buNone/>
            </a:pPr>
            <a:r>
              <a:rPr lang="sk-SK" sz="3200" dirty="0">
                <a:solidFill>
                  <a:srgbClr val="C00000"/>
                </a:solidFill>
                <a:latin typeface="Verdana" pitchFamily="18"/>
                <a:ea typeface="Microsoft YaHei"/>
                <a:cs typeface="Mangal"/>
              </a:rPr>
              <a:t>2. Veľká prestávka – to je zábava</a:t>
            </a:r>
          </a:p>
          <a:p>
            <a:pPr marL="265320" lvl="0" indent="-264960">
              <a:buNone/>
            </a:pPr>
            <a:r>
              <a:rPr lang="sk-SK" sz="3200" dirty="0">
                <a:solidFill>
                  <a:srgbClr val="C00000"/>
                </a:solidFill>
                <a:latin typeface="Verdana" pitchFamily="18"/>
                <a:ea typeface="Microsoft YaHei"/>
                <a:cs typeface="Mangal"/>
              </a:rPr>
              <a:t>3. Hry mojich rodičov</a:t>
            </a:r>
          </a:p>
          <a:p>
            <a:pPr marL="265320" lvl="0" indent="-264960">
              <a:buNone/>
            </a:pPr>
            <a:r>
              <a:rPr lang="sk-SK" sz="3200" dirty="0">
                <a:solidFill>
                  <a:srgbClr val="C00000"/>
                </a:solidFill>
                <a:latin typeface="Verdana" pitchFamily="18"/>
                <a:ea typeface="Microsoft YaHei"/>
                <a:cs typeface="Mangal"/>
              </a:rPr>
              <a:t>4. Pohyb je zábavný</a:t>
            </a:r>
          </a:p>
        </p:txBody>
      </p:sp>
      <p:sp>
        <p:nvSpPr>
          <p:cNvPr id="3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hangingPunct="0">
              <a:buNone/>
            </a:pPr>
            <a:r>
              <a:rPr lang="sk-SK" b="1" dirty="0">
                <a:solidFill>
                  <a:srgbClr val="C00000"/>
                </a:solidFill>
              </a:rPr>
              <a:t>Zrealizované aktivity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 Zdravý životný štýl – čo by som mal  vedie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2"/>
          <p:cNvSpPr txBox="1">
            <a:spLocks noGrp="1"/>
          </p:cNvSpPr>
          <p:nvPr>
            <p:ph type="body" idx="4294967295"/>
          </p:nvPr>
        </p:nvSpPr>
        <p:spPr>
          <a:xfrm>
            <a:off x="467640" y="946080"/>
            <a:ext cx="8218440" cy="3303468"/>
          </a:xfrm>
        </p:spPr>
        <p:txBody>
          <a:bodyPr>
            <a:spAutoFit/>
          </a:bodyPr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18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18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14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1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1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9pPr>
          </a:lstStyle>
          <a:p>
            <a:pPr marL="0" lvl="0" indent="0" algn="just" hangingPunct="0">
              <a:buNone/>
            </a:pPr>
            <a:endParaRPr lang="sk-SK" sz="2200" dirty="0" smtClean="0">
              <a:solidFill>
                <a:srgbClr val="C00000"/>
              </a:solidFill>
              <a:latin typeface="Arial" pitchFamily="18"/>
              <a:ea typeface="Microsoft YaHei"/>
              <a:cs typeface="Mangal"/>
            </a:endParaRPr>
          </a:p>
          <a:p>
            <a:pPr marL="0" lvl="0" indent="0" algn="just" hangingPunct="0">
              <a:buNone/>
            </a:pPr>
            <a:r>
              <a:rPr lang="sk-SK" sz="2200" dirty="0" smtClean="0">
                <a:solidFill>
                  <a:srgbClr val="C00000"/>
                </a:solidFill>
                <a:latin typeface="Arial" pitchFamily="18"/>
                <a:ea typeface="Microsoft YaHei"/>
                <a:cs typeface="Mangal"/>
              </a:rPr>
              <a:t>Žiaci </a:t>
            </a:r>
            <a:r>
              <a:rPr lang="sk-SK" sz="2200" dirty="0">
                <a:solidFill>
                  <a:srgbClr val="C00000"/>
                </a:solidFill>
                <a:latin typeface="Arial" pitchFamily="18"/>
                <a:ea typeface="Microsoft YaHei"/>
                <a:cs typeface="Mangal"/>
              </a:rPr>
              <a:t>8. ročníka, v spolupráci  s p. učiteľkou, si pripravili školskú rozhlasovú reláciu s názvom „</a:t>
            </a:r>
            <a:r>
              <a:rPr lang="sk-SK" sz="2000" dirty="0">
                <a:solidFill>
                  <a:srgbClr val="C00000"/>
                </a:solidFill>
                <a:latin typeface="Verdana" pitchFamily="18"/>
                <a:ea typeface="Microsoft YaHei"/>
                <a:cs typeface="Mangal"/>
              </a:rPr>
              <a:t>Zdravý životný štýl – čo by som mal  vedieť “. Táto relácia bola zameraná na potravinovú pyramídu, správnu výživu a pravidelnú pohybovú aktivitu.</a:t>
            </a:r>
          </a:p>
          <a:p>
            <a:pPr marL="0" lvl="0" indent="0" hangingPunct="0">
              <a:buNone/>
            </a:pPr>
            <a:r>
              <a:rPr lang="sk-SK" sz="2000" dirty="0">
                <a:latin typeface="Verdana" pitchFamily="18"/>
                <a:ea typeface="Microsoft YaHei"/>
                <a:cs typeface="Mangal"/>
              </a:rPr>
              <a:t>   </a:t>
            </a:r>
          </a:p>
          <a:p>
            <a:pPr marL="0" lvl="0" indent="0" hangingPunct="0">
              <a:buNone/>
            </a:pPr>
            <a:r>
              <a:rPr lang="sk-SK" sz="2000" dirty="0">
                <a:latin typeface="Verdana" pitchFamily="18"/>
                <a:ea typeface="Microsoft YaHei"/>
                <a:cs typeface="Mangal"/>
              </a:rPr>
              <a:t> </a:t>
            </a:r>
          </a:p>
          <a:p>
            <a:pPr marL="0" lvl="0" indent="0" hangingPunct="0">
              <a:buNone/>
            </a:pPr>
            <a:r>
              <a:rPr lang="sk-SK" sz="2200" dirty="0">
                <a:latin typeface="Arial" pitchFamily="18"/>
                <a:ea typeface="Microsoft YaHei"/>
                <a:cs typeface="Mangal"/>
              </a:rPr>
              <a:t> </a:t>
            </a:r>
          </a:p>
        </p:txBody>
      </p:sp>
      <p:sp>
        <p:nvSpPr>
          <p:cNvPr id="3" name="Nadpis 1"/>
          <p:cNvSpPr txBox="1">
            <a:spLocks noGrp="1"/>
          </p:cNvSpPr>
          <p:nvPr>
            <p:ph type="title" idx="4294967295"/>
          </p:nvPr>
        </p:nvSpPr>
        <p:spPr>
          <a:xfrm>
            <a:off x="457200" y="661154"/>
            <a:ext cx="8228880" cy="369332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65320" lvl="0" indent="-264960" algn="ctr">
              <a:buNone/>
            </a:pPr>
            <a:r>
              <a:rPr lang="sk-SK" sz="2400" dirty="0">
                <a:latin typeface="Verdana" pitchFamily="18"/>
              </a:rPr>
              <a:t> </a:t>
            </a:r>
            <a:r>
              <a:rPr lang="sk-SK" sz="2400" b="1" dirty="0">
                <a:solidFill>
                  <a:srgbClr val="C00000"/>
                </a:solidFill>
                <a:latin typeface="Verdana" pitchFamily="18"/>
              </a:rPr>
              <a:t>Zdravý životný štýl – čo by som mal  vedieť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19672" y="3009420"/>
            <a:ext cx="2341440" cy="1757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464000" y="3888000"/>
            <a:ext cx="2341440" cy="1757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endParaRPr lang="sk-SK" sz="1800"/>
          </a:p>
        </p:txBody>
      </p:sp>
      <p:sp>
        <p:nvSpPr>
          <p:cNvPr id="3" name="BlokTextu 2"/>
          <p:cNvSpPr/>
          <p:nvPr/>
        </p:nvSpPr>
        <p:spPr>
          <a:xfrm>
            <a:off x="502920" y="602473"/>
            <a:ext cx="7962840" cy="532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0" tIns="0" rIns="0" bIns="0" anchor="t" anchorCtr="0" compatLnSpc="0"/>
          <a:lstStyle/>
          <a:p>
            <a:pPr marL="0" marR="0" lvl="0" indent="0" algn="just" rtl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None/>
              <a:tabLst/>
            </a:pPr>
            <a:r>
              <a:rPr lang="sk-SK" sz="2200" b="0" i="0" u="none" strike="noStrike" kern="1200" spc="0" dirty="0" smtClean="0">
                <a:ln>
                  <a:noFill/>
                </a:ln>
                <a:solidFill>
                  <a:srgbClr val="C00000"/>
                </a:solidFill>
                <a:latin typeface="Arial" pitchFamily="18"/>
                <a:ea typeface="Microsoft YaHei" pitchFamily="2"/>
                <a:cs typeface="Mangal" pitchFamily="2"/>
              </a:rPr>
              <a:t>V </a:t>
            </a:r>
            <a:r>
              <a:rPr lang="sk-SK" sz="2200" b="0" i="0" u="none" strike="noStrike" kern="1200" spc="0" dirty="0">
                <a:ln>
                  <a:noFill/>
                </a:ln>
                <a:solidFill>
                  <a:srgbClr val="C00000"/>
                </a:solidFill>
                <a:latin typeface="Arial" pitchFamily="18"/>
                <a:ea typeface="Microsoft YaHei" pitchFamily="2"/>
                <a:cs typeface="Mangal" pitchFamily="2"/>
              </a:rPr>
              <a:t>závere relácie bola vyhlásená výtvarná súťaž pre žiakov 1. stupňa na tému- Ovocie a zelenina, to je pre mňa pochutina a vedomostná súťaž pre žiakov 2. stupňa – Otestuj si vedomosti. Tejto aktivity sa zúčastnilo 118 žiakov zo všetkých ročníkov.  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1417"/>
              </a:spcAft>
              <a:buNone/>
              <a:tabLst/>
            </a:pPr>
            <a:endParaRPr lang="sk-SK" sz="2200" b="0" i="0" u="none" strike="noStrike" kern="1200" spc="0" dirty="0">
              <a:ln>
                <a:noFill/>
              </a:ln>
              <a:solidFill>
                <a:srgbClr val="FFFFFF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15679" y="2231893"/>
            <a:ext cx="2128320" cy="17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956195" y="2204946"/>
            <a:ext cx="2341440" cy="1757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7982" y="4293096"/>
            <a:ext cx="2341440" cy="1757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2535294" y="4293096"/>
            <a:ext cx="2341440" cy="1757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2482560" y="2219760"/>
            <a:ext cx="2341440" cy="1757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34560" y="2202840"/>
            <a:ext cx="2341440" cy="1757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6048000" y="4176000"/>
            <a:ext cx="2341440" cy="1757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Veľká prestávka – to je záb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2"/>
          <p:cNvSpPr txBox="1">
            <a:spLocks noGrp="1"/>
          </p:cNvSpPr>
          <p:nvPr>
            <p:ph type="body" idx="4294967295"/>
          </p:nvPr>
        </p:nvSpPr>
        <p:spPr>
          <a:xfrm>
            <a:off x="316800" y="1052640"/>
            <a:ext cx="8256600" cy="2060639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18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18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14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1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1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9pPr>
          </a:lstStyle>
          <a:p>
            <a:pPr marL="0" lvl="0" indent="0" algn="just" hangingPunct="0">
              <a:buNone/>
            </a:pPr>
            <a:r>
              <a:rPr lang="sk-SK" sz="2200" dirty="0" smtClean="0">
                <a:solidFill>
                  <a:srgbClr val="C00000"/>
                </a:solidFill>
                <a:latin typeface="Arial" pitchFamily="18"/>
                <a:ea typeface="Microsoft YaHei"/>
                <a:cs typeface="Mangal"/>
              </a:rPr>
              <a:t>Žiaci </a:t>
            </a:r>
            <a:r>
              <a:rPr lang="sk-SK" sz="2200" dirty="0">
                <a:solidFill>
                  <a:srgbClr val="C00000"/>
                </a:solidFill>
                <a:latin typeface="Arial" pitchFamily="18"/>
                <a:ea typeface="Microsoft YaHei"/>
                <a:cs typeface="Mangal"/>
              </a:rPr>
              <a:t>1., 2., 3. a 4. ročníka boli počas veľkej prestávky, ktorú trávia vždy na chodbe, zapojení do rôznych pohybových aktivít. Na chodbe bol v tej chvíli hluk ako v úli, ale stálo to za to. Svedčia o tom fotografie z tejto aktivity, na ktorej sa zúčastnilo 35 šťastných  detí.</a:t>
            </a:r>
          </a:p>
          <a:p>
            <a:pPr marL="0" lvl="0" indent="0" hangingPunct="0">
              <a:buNone/>
            </a:pPr>
            <a:r>
              <a:rPr lang="sk-SK" sz="2200" dirty="0">
                <a:latin typeface="Arial" pitchFamily="18"/>
                <a:ea typeface="Microsoft YaHei"/>
                <a:cs typeface="Mangal"/>
              </a:rPr>
              <a:t> </a:t>
            </a:r>
          </a:p>
        </p:txBody>
      </p:sp>
      <p:sp>
        <p:nvSpPr>
          <p:cNvPr id="3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65320" lvl="0" indent="-264960" algn="ctr">
              <a:buNone/>
            </a:pPr>
            <a:r>
              <a:rPr lang="sk-SK" sz="2400" b="1" dirty="0">
                <a:solidFill>
                  <a:srgbClr val="C00000"/>
                </a:solidFill>
                <a:latin typeface="Verdana" pitchFamily="18"/>
              </a:rPr>
              <a:t>Veľká prestávka – to je zábava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11640" y="4869160"/>
            <a:ext cx="2331000" cy="1746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228184" y="4869160"/>
            <a:ext cx="2341080" cy="175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420000" y="2924944"/>
            <a:ext cx="2341080" cy="175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636968" y="2924944"/>
            <a:ext cx="2341080" cy="175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3420000" y="4869160"/>
            <a:ext cx="2341080" cy="175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6222243" y="2924944"/>
            <a:ext cx="2341080" cy="175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Hry mojich rodič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2"/>
          <p:cNvSpPr txBox="1">
            <a:spLocks noGrp="1"/>
          </p:cNvSpPr>
          <p:nvPr>
            <p:ph type="body" idx="4294967295"/>
          </p:nvPr>
        </p:nvSpPr>
        <p:spPr>
          <a:xfrm>
            <a:off x="312480" y="1152000"/>
            <a:ext cx="8376120" cy="3428639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18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18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14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1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1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9pPr>
          </a:lstStyle>
          <a:p>
            <a:pPr marL="0" lvl="0" indent="0" algn="just" hangingPunct="0">
              <a:buNone/>
            </a:pPr>
            <a:r>
              <a:rPr lang="sk-SK" sz="2200" dirty="0">
                <a:solidFill>
                  <a:srgbClr val="C00000"/>
                </a:solidFill>
                <a:latin typeface="Arial" pitchFamily="18"/>
                <a:ea typeface="Microsoft YaHei"/>
                <a:cs typeface="Mangal"/>
              </a:rPr>
              <a:t>    V tejto uponáhľanej dobe sa akosi pozabudlo na pohybovú „klasiku“, ktorú mnohí  poznáme z našich detských čias – škôlka, skákanie cez  gumu, švihadlová a loptová škôlka. Počas jednej hodiny sa 35 žiakov celého 1. stupňa a špeciálnych tried, ktorí boli rozdelení do 5 skupín, vystriedalo na piatich stanovištiach. Každá pani učiteľka na svojom stanovišti vysvetlila pravidlá a názorne ukázala jednotlivé prvky danej pohybovej hry.</a:t>
            </a:r>
          </a:p>
          <a:p>
            <a:pPr marL="0" lvl="0" indent="0" hangingPunct="0">
              <a:buNone/>
            </a:pPr>
            <a:r>
              <a:rPr lang="sk-SK" sz="2200" dirty="0">
                <a:solidFill>
                  <a:srgbClr val="C00000"/>
                </a:solidFill>
                <a:latin typeface="Arial" pitchFamily="18"/>
                <a:ea typeface="Microsoft YaHei"/>
                <a:cs typeface="Mangal"/>
              </a:rPr>
              <a:t>    Švihadlová škôlka</a:t>
            </a:r>
          </a:p>
          <a:p>
            <a:pPr marL="0" lvl="0" indent="0" hangingPunct="0">
              <a:buNone/>
            </a:pPr>
            <a:r>
              <a:rPr lang="sk-SK" sz="2200" dirty="0">
                <a:latin typeface="Arial" pitchFamily="18"/>
                <a:ea typeface="Microsoft YaHei"/>
                <a:cs typeface="Mangal"/>
              </a:rPr>
              <a:t> </a:t>
            </a:r>
          </a:p>
        </p:txBody>
      </p:sp>
      <p:sp>
        <p:nvSpPr>
          <p:cNvPr id="3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65320" lvl="0" indent="-264960" algn="ctr">
              <a:buNone/>
            </a:pPr>
            <a:r>
              <a:rPr lang="sk-SK" sz="2400" b="1" dirty="0">
                <a:solidFill>
                  <a:srgbClr val="C00000"/>
                </a:solidFill>
                <a:latin typeface="Verdana" pitchFamily="18"/>
              </a:rPr>
              <a:t>Hry mojich rodičov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95640" y="4142879"/>
            <a:ext cx="2807640" cy="198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384000" y="4259880"/>
            <a:ext cx="2663640" cy="187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120000" y="4124160"/>
            <a:ext cx="2679120" cy="2005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2"/>
          <p:cNvSpPr txBox="1">
            <a:spLocks noGrp="1"/>
          </p:cNvSpPr>
          <p:nvPr>
            <p:ph type="body" idx="4294967295"/>
          </p:nvPr>
        </p:nvSpPr>
        <p:spPr>
          <a:xfrm>
            <a:off x="179640" y="1152000"/>
            <a:ext cx="8508960" cy="3284639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18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18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14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1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1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9pPr>
          </a:lstStyle>
          <a:p>
            <a:pPr marL="0" lvl="0" indent="0" hangingPunct="0">
              <a:buNone/>
            </a:pPr>
            <a:r>
              <a:rPr lang="sk-SK" sz="2200" dirty="0">
                <a:solidFill>
                  <a:srgbClr val="C00000"/>
                </a:solidFill>
                <a:latin typeface="Arial" pitchFamily="18"/>
                <a:ea typeface="Microsoft YaHei"/>
                <a:cs typeface="Mangal"/>
              </a:rPr>
              <a:t>Loptová škôlka</a:t>
            </a:r>
          </a:p>
          <a:p>
            <a:pPr marL="0" lvl="0" indent="0" hangingPunct="0">
              <a:buNone/>
            </a:pPr>
            <a:endParaRPr lang="sk-SK" sz="2200" dirty="0">
              <a:latin typeface="Arial" pitchFamily="18"/>
              <a:ea typeface="Microsoft YaHei"/>
              <a:cs typeface="Mangal"/>
            </a:endParaRPr>
          </a:p>
          <a:p>
            <a:pPr marL="0" lvl="0" indent="0" hangingPunct="0">
              <a:buNone/>
            </a:pPr>
            <a:endParaRPr lang="sk-SK" sz="2200" dirty="0">
              <a:latin typeface="Arial" pitchFamily="18"/>
              <a:ea typeface="Microsoft YaHei"/>
              <a:cs typeface="Mangal"/>
            </a:endParaRPr>
          </a:p>
          <a:p>
            <a:pPr marL="0" lvl="0" indent="0" hangingPunct="0">
              <a:buNone/>
            </a:pPr>
            <a:endParaRPr lang="sk-SK" sz="2200" dirty="0">
              <a:latin typeface="Arial" pitchFamily="18"/>
              <a:ea typeface="Microsoft YaHei"/>
              <a:cs typeface="Mangal"/>
            </a:endParaRPr>
          </a:p>
          <a:p>
            <a:pPr marL="0" lvl="0" indent="0" hangingPunct="0">
              <a:buNone/>
            </a:pPr>
            <a:endParaRPr lang="sk-SK" sz="2200" dirty="0">
              <a:latin typeface="Arial" pitchFamily="18"/>
              <a:ea typeface="Microsoft YaHei"/>
              <a:cs typeface="Mangal"/>
            </a:endParaRPr>
          </a:p>
          <a:p>
            <a:pPr marL="0" lvl="0" indent="0" hangingPunct="0">
              <a:buNone/>
            </a:pPr>
            <a:r>
              <a:rPr lang="sk-SK" sz="2200" dirty="0">
                <a:solidFill>
                  <a:srgbClr val="C00000"/>
                </a:solidFill>
                <a:latin typeface="Arial" pitchFamily="18"/>
                <a:ea typeface="Microsoft YaHei"/>
                <a:cs typeface="Mangal"/>
              </a:rPr>
              <a:t>Skákanie cez  gumu</a:t>
            </a:r>
          </a:p>
          <a:p>
            <a:pPr marL="0" lvl="0" indent="0" hangingPunct="0">
              <a:buNone/>
            </a:pPr>
            <a:r>
              <a:rPr lang="sk-SK" sz="2200" dirty="0">
                <a:latin typeface="Arial" pitchFamily="18"/>
                <a:ea typeface="Microsoft YaHei"/>
                <a:cs typeface="Mangal"/>
              </a:rPr>
              <a:t> </a:t>
            </a:r>
          </a:p>
        </p:txBody>
      </p:sp>
      <p:sp>
        <p:nvSpPr>
          <p:cNvPr id="3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endParaRPr lang="sk-SK" sz="1800" dirty="0">
              <a:latin typeface="Verdana" pitchFamily="18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23360" y="1634400"/>
            <a:ext cx="2744279" cy="1893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384000" y="4104000"/>
            <a:ext cx="2591640" cy="187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192000" y="4104000"/>
            <a:ext cx="2513880" cy="187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3384000" y="1655999"/>
            <a:ext cx="2526480" cy="1843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503999" y="4104000"/>
            <a:ext cx="2725560" cy="187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ohyb je zábav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2"/>
          <p:cNvSpPr txBox="1">
            <a:spLocks noGrp="1"/>
          </p:cNvSpPr>
          <p:nvPr>
            <p:ph type="body" idx="4294967295"/>
          </p:nvPr>
        </p:nvSpPr>
        <p:spPr>
          <a:xfrm>
            <a:off x="395280" y="1152000"/>
            <a:ext cx="8293320" cy="2996640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18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18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14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1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1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9pPr>
          </a:lstStyle>
          <a:p>
            <a:pPr marL="0" lvl="0" indent="0" algn="just" hangingPunct="0">
              <a:buNone/>
            </a:pPr>
            <a:r>
              <a:rPr lang="sk-SK" sz="2200" dirty="0">
                <a:solidFill>
                  <a:srgbClr val="C00000"/>
                </a:solidFill>
                <a:latin typeface="Arial" pitchFamily="18"/>
                <a:ea typeface="Microsoft YaHei"/>
                <a:cs typeface="Mangal"/>
              </a:rPr>
              <a:t>    Každý z nás má veľa možností na pohybové aktivity. Jednu z týchto možností si celá naša škola (všetky ročníky) vyskúšala na vlastnej koži. Jesenné počasie nám prialo a tak sme to využili a zacvičili sme si vonku pri hudbe. Spolu s učiteľmi cvičilo 107 žiakov.  </a:t>
            </a:r>
          </a:p>
          <a:p>
            <a:pPr marL="0" lvl="0" indent="0" hangingPunct="0">
              <a:buNone/>
            </a:pPr>
            <a:endParaRPr lang="sk-SK" sz="2200" dirty="0">
              <a:latin typeface="Arial" pitchFamily="18"/>
              <a:ea typeface="Microsoft YaHei"/>
              <a:cs typeface="Mangal"/>
            </a:endParaRPr>
          </a:p>
          <a:p>
            <a:pPr marL="0" lvl="0" indent="0" hangingPunct="0">
              <a:buNone/>
            </a:pPr>
            <a:r>
              <a:rPr lang="sk-SK" sz="2200" dirty="0">
                <a:latin typeface="Arial" pitchFamily="18"/>
                <a:ea typeface="Microsoft YaHei"/>
                <a:cs typeface="Mangal"/>
              </a:rPr>
              <a:t> </a:t>
            </a:r>
          </a:p>
        </p:txBody>
      </p:sp>
      <p:sp>
        <p:nvSpPr>
          <p:cNvPr id="3" name="Nadpis 1"/>
          <p:cNvSpPr txBox="1">
            <a:spLocks noGrp="1"/>
          </p:cNvSpPr>
          <p:nvPr>
            <p:ph type="title" idx="4294967295"/>
          </p:nvPr>
        </p:nvSpPr>
        <p:spPr>
          <a:xfrm>
            <a:off x="266760" y="223200"/>
            <a:ext cx="8228880" cy="11444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265320" lvl="0" indent="-264960" algn="ctr">
              <a:buNone/>
            </a:pPr>
            <a:r>
              <a:rPr lang="sk-SK" sz="2400" b="1" dirty="0">
                <a:solidFill>
                  <a:srgbClr val="C00000"/>
                </a:solidFill>
                <a:latin typeface="Verdana" pitchFamily="18"/>
              </a:rPr>
              <a:t>Pohyb je zábavný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249960" y="2853000"/>
            <a:ext cx="2491560" cy="183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357960" y="5100840"/>
            <a:ext cx="2275560" cy="1583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36600" y="3343679"/>
            <a:ext cx="2628360" cy="3513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3528000" y="3715560"/>
            <a:ext cx="2437560" cy="1828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2"/>
          <p:cNvSpPr txBox="1">
            <a:spLocks noGrp="1"/>
          </p:cNvSpPr>
          <p:nvPr>
            <p:ph type="body" idx="4294967295"/>
          </p:nvPr>
        </p:nvSpPr>
        <p:spPr>
          <a:xfrm>
            <a:off x="251640" y="530280"/>
            <a:ext cx="8434800" cy="5778720"/>
          </a:xfrm>
        </p:spPr>
        <p:txBody>
          <a:bodyPr lIns="182880" tIns="91440" rIns="91440" bIns="4572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sk-SK" sz="18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sk-SK" sz="18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sk-SK" sz="14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sk-SK" sz="1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sk-SK" sz="12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sk-SK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Verdana"/>
                <a:ea typeface="Microsoft YaHei" pitchFamily="2"/>
                <a:cs typeface="Mangal" pitchFamily="2"/>
              </a:defRPr>
            </a:lvl9pPr>
          </a:lstStyle>
          <a:p>
            <a:pPr marL="265320" lvl="0" indent="-264960">
              <a:lnSpc>
                <a:spcPct val="150000"/>
              </a:lnSpc>
              <a:spcBef>
                <a:spcPts val="249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rgbClr val="C00000"/>
                </a:solidFill>
                <a:latin typeface="Verdana" pitchFamily="18"/>
                <a:ea typeface="Microsoft YaHei"/>
                <a:cs typeface="Mangal"/>
              </a:rPr>
              <a:t>- Ľutina 4, 082 57</a:t>
            </a:r>
          </a:p>
          <a:p>
            <a:pPr marL="265320" lvl="0" indent="-264960">
              <a:lnSpc>
                <a:spcPct val="150000"/>
              </a:lnSpc>
              <a:spcBef>
                <a:spcPts val="249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rgbClr val="C00000"/>
                </a:solidFill>
                <a:latin typeface="Verdana" pitchFamily="18"/>
                <a:ea typeface="Microsoft YaHei"/>
                <a:cs typeface="Mangal"/>
              </a:rPr>
              <a:t>- Mgr. Mária Baňasová</a:t>
            </a:r>
          </a:p>
          <a:p>
            <a:pPr marL="265320" lvl="0" indent="-264960">
              <a:lnSpc>
                <a:spcPct val="150000"/>
              </a:lnSpc>
              <a:spcBef>
                <a:spcPts val="249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rgbClr val="C00000"/>
                </a:solidFill>
                <a:latin typeface="Verdana" pitchFamily="18"/>
                <a:ea typeface="Microsoft YaHei"/>
                <a:cs typeface="Mangal"/>
              </a:rPr>
              <a:t>- Tel. č.: 0917 985 101, e- mail: </a:t>
            </a:r>
            <a:r>
              <a:rPr lang="sk-SK" sz="1600" dirty="0" err="1">
                <a:solidFill>
                  <a:srgbClr val="C00000"/>
                </a:solidFill>
                <a:latin typeface="Verdana" pitchFamily="18"/>
                <a:ea typeface="Microsoft YaHei"/>
                <a:cs typeface="Mangal"/>
              </a:rPr>
              <a:t>maria.banasova@gmail.com</a:t>
            </a:r>
            <a:endParaRPr lang="sk-SK" sz="1600" dirty="0">
              <a:solidFill>
                <a:srgbClr val="C00000"/>
              </a:solidFill>
              <a:latin typeface="Verdana" pitchFamily="18"/>
              <a:ea typeface="Microsoft YaHei"/>
              <a:cs typeface="Mangal"/>
            </a:endParaRPr>
          </a:p>
          <a:p>
            <a:pPr marL="265320" lvl="0" indent="-264960">
              <a:lnSpc>
                <a:spcPct val="150000"/>
              </a:lnSpc>
              <a:spcBef>
                <a:spcPts val="249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rgbClr val="C00000"/>
                </a:solidFill>
                <a:latin typeface="Verdana" pitchFamily="18"/>
                <a:ea typeface="Microsoft YaHei"/>
                <a:cs typeface="Mangal"/>
              </a:rPr>
              <a:t>- Andrea </a:t>
            </a:r>
            <a:r>
              <a:rPr lang="sk-SK" sz="1600" dirty="0" err="1">
                <a:solidFill>
                  <a:srgbClr val="C00000"/>
                </a:solidFill>
                <a:latin typeface="Verdana" pitchFamily="18"/>
                <a:ea typeface="Microsoft YaHei"/>
                <a:cs typeface="Mangal"/>
              </a:rPr>
              <a:t>Pačutová</a:t>
            </a:r>
            <a:r>
              <a:rPr lang="sk-SK" sz="1600" dirty="0">
                <a:solidFill>
                  <a:srgbClr val="C00000"/>
                </a:solidFill>
                <a:latin typeface="Verdana" pitchFamily="18"/>
                <a:ea typeface="Microsoft YaHei"/>
                <a:cs typeface="Mangal"/>
              </a:rPr>
              <a:t>, Alžbeta Ferková, Alena  </a:t>
            </a:r>
            <a:r>
              <a:rPr lang="sk-SK" sz="1600" dirty="0" err="1">
                <a:solidFill>
                  <a:srgbClr val="C00000"/>
                </a:solidFill>
                <a:latin typeface="Verdana" pitchFamily="18"/>
                <a:ea typeface="Microsoft YaHei"/>
                <a:cs typeface="Mangal"/>
              </a:rPr>
              <a:t>Dujavová</a:t>
            </a:r>
            <a:r>
              <a:rPr lang="sk-SK" sz="1600" dirty="0">
                <a:solidFill>
                  <a:srgbClr val="C00000"/>
                </a:solidFill>
                <a:latin typeface="Verdana" pitchFamily="18"/>
                <a:ea typeface="Microsoft YaHei"/>
                <a:cs typeface="Mangal"/>
              </a:rPr>
              <a:t>, Adrián Hutník, Daniel Leško, Miriam </a:t>
            </a:r>
            <a:r>
              <a:rPr lang="sk-SK" sz="1600" dirty="0" err="1">
                <a:solidFill>
                  <a:srgbClr val="C00000"/>
                </a:solidFill>
                <a:latin typeface="Verdana" pitchFamily="18"/>
                <a:ea typeface="Microsoft YaHei"/>
                <a:cs typeface="Mangal"/>
              </a:rPr>
              <a:t>Hutníková</a:t>
            </a:r>
            <a:r>
              <a:rPr lang="sk-SK" sz="1600" dirty="0">
                <a:solidFill>
                  <a:srgbClr val="C00000"/>
                </a:solidFill>
                <a:latin typeface="Verdana" pitchFamily="18"/>
                <a:ea typeface="Microsoft YaHei"/>
                <a:cs typeface="Mangal"/>
              </a:rPr>
              <a:t> – žiaci z 8.A, p. učiteľka </a:t>
            </a:r>
            <a:r>
              <a:rPr lang="sk-SK" sz="1600" dirty="0" err="1">
                <a:solidFill>
                  <a:srgbClr val="C00000"/>
                </a:solidFill>
                <a:latin typeface="Verdana" pitchFamily="18"/>
                <a:ea typeface="Microsoft YaHei"/>
                <a:cs typeface="Mangal"/>
              </a:rPr>
              <a:t>Pulščáková</a:t>
            </a:r>
            <a:endParaRPr lang="sk-SK" sz="1600" dirty="0">
              <a:solidFill>
                <a:srgbClr val="C00000"/>
              </a:solidFill>
              <a:latin typeface="Verdana" pitchFamily="18"/>
              <a:ea typeface="Microsoft YaHei"/>
              <a:cs typeface="Mangal"/>
            </a:endParaRPr>
          </a:p>
          <a:p>
            <a:pPr marL="265320" lvl="0" indent="-264960">
              <a:lnSpc>
                <a:spcPct val="150000"/>
              </a:lnSpc>
              <a:spcBef>
                <a:spcPts val="249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rgbClr val="C00000"/>
                </a:solidFill>
                <a:latin typeface="Verdana" pitchFamily="18"/>
                <a:ea typeface="Microsoft YaHei"/>
                <a:cs typeface="Mangal"/>
              </a:rPr>
              <a:t>- Počet žiakov, ktorí sa do aktivít zapojili: 107</a:t>
            </a:r>
          </a:p>
          <a:p>
            <a:pPr marL="265320" lvl="0" indent="-264960">
              <a:lnSpc>
                <a:spcPct val="150000"/>
              </a:lnSpc>
              <a:spcBef>
                <a:spcPts val="249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rgbClr val="C00000"/>
                </a:solidFill>
                <a:latin typeface="Verdana" pitchFamily="18"/>
                <a:ea typeface="Microsoft YaHei"/>
                <a:cs typeface="Mangal"/>
              </a:rPr>
              <a:t>- Názov vyhlásenej dennej témy: </a:t>
            </a:r>
            <a:r>
              <a:rPr lang="sk-SK" sz="1600" b="1" dirty="0">
                <a:solidFill>
                  <a:srgbClr val="C00000"/>
                </a:solidFill>
                <a:latin typeface="Verdana" pitchFamily="18"/>
                <a:ea typeface="Microsoft YaHei"/>
                <a:cs typeface="Mangal"/>
              </a:rPr>
              <a:t>Zdravý aktívny životný štýl</a:t>
            </a:r>
          </a:p>
          <a:p>
            <a:pPr marL="265320" lvl="0" indent="-264960">
              <a:lnSpc>
                <a:spcPct val="150000"/>
              </a:lnSpc>
              <a:spcBef>
                <a:spcPts val="249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rgbClr val="C00000"/>
                </a:solidFill>
                <a:latin typeface="Verdana" pitchFamily="18"/>
                <a:ea typeface="Microsoft YaHei"/>
                <a:cs typeface="Mangal"/>
              </a:rPr>
              <a:t>- Základná škola v Ľutine</a:t>
            </a:r>
          </a:p>
          <a:p>
            <a:pPr marL="0" lvl="0" indent="0">
              <a:lnSpc>
                <a:spcPct val="150000"/>
              </a:lnSpc>
              <a:spcBef>
                <a:spcPts val="249"/>
              </a:spcBef>
              <a:spcAft>
                <a:spcPts val="0"/>
              </a:spcAft>
              <a:buNone/>
            </a:pPr>
            <a:r>
              <a:rPr lang="sk-SK" sz="1600" dirty="0">
                <a:solidFill>
                  <a:srgbClr val="C00000"/>
                </a:solidFill>
                <a:latin typeface="Verdana" pitchFamily="18"/>
                <a:ea typeface="Microsoft YaHei"/>
                <a:cs typeface="Mangal"/>
              </a:rPr>
              <a:t>- Celkový počet žiakov školy: 129</a:t>
            </a:r>
            <a:r>
              <a:rPr lang="sk-SK" sz="1300" dirty="0">
                <a:solidFill>
                  <a:srgbClr val="C00000"/>
                </a:solidFill>
                <a:latin typeface="Verdana" pitchFamily="18"/>
                <a:ea typeface="Microsoft YaHei"/>
                <a:cs typeface="Mangal"/>
              </a:rPr>
              <a:t/>
            </a:r>
            <a:br>
              <a:rPr lang="sk-SK" sz="1300" dirty="0">
                <a:solidFill>
                  <a:srgbClr val="C00000"/>
                </a:solidFill>
                <a:latin typeface="Verdana" pitchFamily="18"/>
                <a:ea typeface="Microsoft YaHei"/>
                <a:cs typeface="Mangal"/>
              </a:rPr>
            </a:br>
            <a:r>
              <a:rPr lang="sk-SK" sz="1300" dirty="0">
                <a:solidFill>
                  <a:srgbClr val="C00000"/>
                </a:solidFill>
                <a:latin typeface="Verdana" pitchFamily="18"/>
                <a:ea typeface="Microsoft YaHei"/>
                <a:cs typeface="Mangal"/>
              </a:rPr>
              <a:t/>
            </a:r>
            <a:br>
              <a:rPr lang="sk-SK" sz="1300" dirty="0">
                <a:solidFill>
                  <a:srgbClr val="C00000"/>
                </a:solidFill>
                <a:latin typeface="Verdana" pitchFamily="18"/>
                <a:ea typeface="Microsoft YaHei"/>
                <a:cs typeface="Mangal"/>
              </a:rPr>
            </a:br>
            <a:endParaRPr lang="sk-SK" sz="1300" dirty="0">
              <a:solidFill>
                <a:srgbClr val="C00000"/>
              </a:solidFill>
              <a:latin typeface="Verdana" pitchFamily="18"/>
              <a:ea typeface="Microsoft YaHei"/>
              <a:cs typeface="Mangal"/>
            </a:endParaRPr>
          </a:p>
          <a:p>
            <a:pPr marL="0" lvl="0" indent="0">
              <a:lnSpc>
                <a:spcPct val="150000"/>
              </a:lnSpc>
              <a:spcBef>
                <a:spcPts val="249"/>
              </a:spcBef>
              <a:spcAft>
                <a:spcPts val="0"/>
              </a:spcAft>
              <a:buNone/>
            </a:pPr>
            <a:endParaRPr lang="sk-SK" sz="1400" dirty="0">
              <a:solidFill>
                <a:srgbClr val="C00000"/>
              </a:solidFill>
              <a:latin typeface="Verdana" pitchFamily="18"/>
              <a:ea typeface="Microsoft YaHei"/>
              <a:cs typeface="Mangal"/>
            </a:endParaRPr>
          </a:p>
          <a:p>
            <a:pPr marL="0" lvl="0" indent="0">
              <a:lnSpc>
                <a:spcPct val="150000"/>
              </a:lnSpc>
              <a:spcBef>
                <a:spcPts val="249"/>
              </a:spcBef>
              <a:spcAft>
                <a:spcPts val="0"/>
              </a:spcAft>
              <a:buNone/>
            </a:pPr>
            <a:r>
              <a:rPr lang="sk-SK" sz="1400" dirty="0">
                <a:solidFill>
                  <a:srgbClr val="C00000"/>
                </a:solidFill>
                <a:latin typeface="Verdana" pitchFamily="18"/>
                <a:ea typeface="Microsoft YaHei"/>
                <a:cs typeface="Mangal"/>
              </a:rPr>
              <a:t>                                              </a:t>
            </a:r>
            <a:r>
              <a:rPr lang="sk-SK" sz="1400" dirty="0" smtClean="0">
                <a:solidFill>
                  <a:srgbClr val="C00000"/>
                </a:solidFill>
                <a:latin typeface="Verdana" pitchFamily="18"/>
                <a:ea typeface="Microsoft YaHei"/>
                <a:cs typeface="Mangal"/>
              </a:rPr>
              <a:t>Ďakujeme </a:t>
            </a:r>
            <a:r>
              <a:rPr lang="sk-SK" sz="1400" dirty="0">
                <a:solidFill>
                  <a:srgbClr val="C00000"/>
                </a:solidFill>
                <a:latin typeface="Verdana" pitchFamily="18"/>
                <a:ea typeface="Microsoft YaHei"/>
                <a:cs typeface="Mangal"/>
              </a:rPr>
              <a:t>za pozornosť</a:t>
            </a:r>
          </a:p>
          <a:p>
            <a:pPr marL="265320" lvl="0" indent="-264960">
              <a:lnSpc>
                <a:spcPct val="150000"/>
              </a:lnSpc>
              <a:spcBef>
                <a:spcPts val="249"/>
              </a:spcBef>
              <a:spcAft>
                <a:spcPts val="0"/>
              </a:spcAft>
              <a:buNone/>
            </a:pPr>
            <a:endParaRPr lang="sk-SK" sz="1300" dirty="0">
              <a:latin typeface="Verdana" pitchFamily="18"/>
              <a:ea typeface="Microsoft YaHei"/>
              <a:cs typeface="Mang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dzi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dzi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440</Words>
  <Application>Microsoft Office PowerPoint</Application>
  <PresentationFormat>Prezentácia na obrazovke (4:3)</PresentationFormat>
  <Paragraphs>50</Paragraphs>
  <Slides>9</Slides>
  <Notes>9</Notes>
  <HiddenSlides>0</HiddenSlides>
  <MMClips>0</MMClips>
  <ScaleCrop>false</ScaleCrop>
  <HeadingPairs>
    <vt:vector size="4" baseType="variant">
      <vt:variant>
        <vt:lpstr>Motív</vt:lpstr>
      </vt:variant>
      <vt:variant>
        <vt:i4>2</vt:i4>
      </vt:variant>
      <vt:variant>
        <vt:lpstr>Nadpisy snímok</vt:lpstr>
      </vt:variant>
      <vt:variant>
        <vt:i4>9</vt:i4>
      </vt:variant>
    </vt:vector>
  </HeadingPairs>
  <TitlesOfParts>
    <vt:vector size="11" baseType="lpstr">
      <vt:lpstr>Východzie</vt:lpstr>
      <vt:lpstr>Východzie 1</vt:lpstr>
      <vt:lpstr>      CHCEM ŽIŤ ZDRAVO </vt:lpstr>
      <vt:lpstr>Zrealizované aktivity</vt:lpstr>
      <vt:lpstr> Zdravý životný štýl – čo by som mal  vedieť</vt:lpstr>
      <vt:lpstr>Prezentácia programu PowerPoint</vt:lpstr>
      <vt:lpstr>Veľká prestávka – to je zábava</vt:lpstr>
      <vt:lpstr>Hry mojich rodičov</vt:lpstr>
      <vt:lpstr>Prezentácia programu PowerPoint</vt:lpstr>
      <vt:lpstr>Pohyb je zábavný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CHCEM ŽIŤ ZDRAVO </dc:title>
  <dc:creator>ucitel</dc:creator>
  <cp:lastModifiedBy>ucitel</cp:lastModifiedBy>
  <cp:revision>5</cp:revision>
  <dcterms:modified xsi:type="dcterms:W3CDTF">2014-10-24T14:23:55Z</dcterms:modified>
</cp:coreProperties>
</file>