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18"/>
  </p:notesMasterIdLst>
  <p:handoutMasterIdLst>
    <p:handoutMasterId r:id="rId19"/>
  </p:handoutMasterIdLst>
  <p:sldIdLst>
    <p:sldId id="256" r:id="rId2"/>
    <p:sldId id="274" r:id="rId3"/>
    <p:sldId id="257" r:id="rId4"/>
    <p:sldId id="272" r:id="rId5"/>
    <p:sldId id="271" r:id="rId6"/>
    <p:sldId id="275" r:id="rId7"/>
    <p:sldId id="262" r:id="rId8"/>
    <p:sldId id="263" r:id="rId9"/>
    <p:sldId id="264" r:id="rId10"/>
    <p:sldId id="265" r:id="rId11"/>
    <p:sldId id="266" r:id="rId12"/>
    <p:sldId id="267" r:id="rId13"/>
    <p:sldId id="268" r:id="rId14"/>
    <p:sldId id="269" r:id="rId15"/>
    <p:sldId id="270" r:id="rId16"/>
    <p:sldId id="273" r:id="rId17"/>
  </p:sldIdLst>
  <p:sldSz cx="9144000" cy="6858000" type="screen4x3"/>
  <p:notesSz cx="6858000" cy="9144000"/>
  <p:custShowLst>
    <p:custShow name="Vlastná prezentácia 1" id="0">
      <p:sldLst>
        <p:sld r:id="rId2"/>
        <p:sld r:id="rId4"/>
        <p:sld r:id="rId5"/>
        <p:sld r:id="rId6"/>
        <p:sld r:id="rId8"/>
        <p:sld r:id="rId9"/>
        <p:sld r:id="rId10"/>
        <p:sld r:id="rId11"/>
        <p:sld r:id="rId12"/>
        <p:sld r:id="rId13"/>
        <p:sld r:id="rId14"/>
        <p:sld r:id="rId15"/>
        <p:sld r:id="rId16"/>
      </p:sldLst>
    </p:custShow>
  </p:custShowLst>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70" d="100"/>
          <a:sy n="70" d="100"/>
        </p:scale>
        <p:origin x="-8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1AC39-C9C7-4F0C-9534-0EB830B40AE4}" type="datetimeFigureOut">
              <a:rPr lang="sk-SK" smtClean="0"/>
              <a:pPr/>
              <a:t>5. 4. 2011</a:t>
            </a:fld>
            <a:endParaRPr lang="sk-SK"/>
          </a:p>
        </p:txBody>
      </p:sp>
      <p:sp>
        <p:nvSpPr>
          <p:cNvPr id="4" name="Zástupný symbol pät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4FE517-0067-47CA-9E3F-78CBACB2E8A5}" type="slidenum">
              <a:rPr lang="sk-SK" smtClean="0"/>
              <a:pPr/>
              <a:t>‹#›</a:t>
            </a:fld>
            <a:endParaRPr 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E15F5-740C-4726-8AE4-33E53C0AFBAD}" type="datetimeFigureOut">
              <a:rPr lang="sk-SK" smtClean="0"/>
              <a:pPr/>
              <a:t>5. 4. 2011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EFB3F-4E77-4701-89E0-C0A7377ED56B}"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Obdĺžni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vná spojnic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sk-SK" smtClean="0"/>
              <a:t>Kliknite sem a upravte štýl predlohy nadpisov.</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sp>
        <p:nvSpPr>
          <p:cNvPr id="31" name="Zástupný symbol dátum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D8CE7148-9BD5-4DC8-9124-3BE0939777CA}" type="datetimeFigureOut">
              <a:rPr lang="sk-SK" smtClean="0"/>
              <a:pPr>
                <a:defRPr/>
              </a:pPr>
              <a:t>5. 4. 2011</a:t>
            </a:fld>
            <a:endParaRPr lang="sk-SK"/>
          </a:p>
        </p:txBody>
      </p:sp>
      <p:sp>
        <p:nvSpPr>
          <p:cNvPr id="18" name="Zástupný symbol päty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sk-SK"/>
          </a:p>
        </p:txBody>
      </p:sp>
      <p:sp>
        <p:nvSpPr>
          <p:cNvPr id="29" name="Zástupný symbol čísla snímky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E396083-C73A-479A-809D-52F001A3B3B0}" type="slidenum">
              <a:rPr lang="sk-SK" smtClean="0"/>
              <a:pPr>
                <a:defRPr/>
              </a:pPr>
              <a:t>‹#›</a:t>
            </a:fld>
            <a:endParaRPr lang="sk-SK"/>
          </a:p>
        </p:txBody>
      </p:sp>
    </p:spTree>
  </p:cSld>
  <p:clrMapOvr>
    <a:overrideClrMapping bg1="lt1" tx1="dk1" bg2="lt2" tx2="dk2" accent1="accent1" accent2="accent2" accent3="accent3" accent4="accent4" accent5="accent5" accent6="accent6" hlink="hlink" folHlink="folHlink"/>
  </p:clrMapOvr>
  <p:transition spd="med" advTm="10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pPr>
              <a:defRPr/>
            </a:pPr>
            <a:fld id="{9D2B0784-B734-4EDE-B592-50A2653E9FD5}" type="datetimeFigureOut">
              <a:rPr lang="sk-SK" smtClean="0"/>
              <a:pPr>
                <a:defRPr/>
              </a:pPr>
              <a:t>5. 4. 2011</a:t>
            </a:fld>
            <a:endParaRPr lang="sk-SK"/>
          </a:p>
        </p:txBody>
      </p:sp>
      <p:sp>
        <p:nvSpPr>
          <p:cNvPr id="5" name="Zástupný symbol päty 4"/>
          <p:cNvSpPr>
            <a:spLocks noGrp="1"/>
          </p:cNvSpPr>
          <p:nvPr>
            <p:ph type="ftr" sz="quarter" idx="11"/>
          </p:nvPr>
        </p:nvSpPr>
        <p:spPr/>
        <p:txBody>
          <a:bodyPr/>
          <a:lstStyle>
            <a:extLst/>
          </a:lstStyle>
          <a:p>
            <a:pPr>
              <a:defRPr/>
            </a:pPr>
            <a:endParaRPr lang="sk-SK"/>
          </a:p>
        </p:txBody>
      </p:sp>
      <p:sp>
        <p:nvSpPr>
          <p:cNvPr id="6" name="Zástupný symbol čísla snímky 5"/>
          <p:cNvSpPr>
            <a:spLocks noGrp="1"/>
          </p:cNvSpPr>
          <p:nvPr>
            <p:ph type="sldNum" sz="quarter" idx="12"/>
          </p:nvPr>
        </p:nvSpPr>
        <p:spPr/>
        <p:txBody>
          <a:bodyPr/>
          <a:lstStyle>
            <a:extLst/>
          </a:lstStyle>
          <a:p>
            <a:pPr>
              <a:defRPr/>
            </a:pPr>
            <a:fld id="{A79F16C2-DFFA-4386-A28D-6C466A99FA4D}" type="slidenum">
              <a:rPr lang="sk-SK" smtClean="0"/>
              <a:pPr>
                <a:defRPr/>
              </a:pPr>
              <a:t>‹#›</a:t>
            </a:fld>
            <a:endParaRPr lang="sk-SK"/>
          </a:p>
        </p:txBody>
      </p:sp>
    </p:spTree>
  </p:cSld>
  <p:clrMapOvr>
    <a:masterClrMapping/>
  </p:clrMapOvr>
  <p:transition spd="med" advTm="10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53200" y="274955"/>
            <a:ext cx="1524000" cy="5851525"/>
          </a:xfrm>
        </p:spPr>
        <p:txBody>
          <a:bodyPr vert="eaVert" anchor="t"/>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42"/>
            <a:ext cx="6019800" cy="5851525"/>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a:xfrm>
            <a:off x="4242816" y="6557946"/>
            <a:ext cx="2002464" cy="226902"/>
          </a:xfrm>
        </p:spPr>
        <p:txBody>
          <a:bodyPr/>
          <a:lstStyle>
            <a:extLst/>
          </a:lstStyle>
          <a:p>
            <a:pPr>
              <a:defRPr/>
            </a:pPr>
            <a:fld id="{77B582FF-A391-40D5-90F7-C64BA7A67F75}" type="datetimeFigureOut">
              <a:rPr lang="sk-SK" smtClean="0"/>
              <a:pPr>
                <a:defRPr/>
              </a:pPr>
              <a:t>5. 4. 2011</a:t>
            </a:fld>
            <a:endParaRPr lang="sk-SK"/>
          </a:p>
        </p:txBody>
      </p:sp>
      <p:sp>
        <p:nvSpPr>
          <p:cNvPr id="5" name="Zástupný symbol päty 4"/>
          <p:cNvSpPr>
            <a:spLocks noGrp="1"/>
          </p:cNvSpPr>
          <p:nvPr>
            <p:ph type="ftr" sz="quarter" idx="11"/>
          </p:nvPr>
        </p:nvSpPr>
        <p:spPr>
          <a:xfrm>
            <a:off x="457200" y="6556248"/>
            <a:ext cx="3657600" cy="228600"/>
          </a:xfrm>
        </p:spPr>
        <p:txBody>
          <a:bodyPr/>
          <a:lstStyle>
            <a:extLst/>
          </a:lstStyle>
          <a:p>
            <a:pPr>
              <a:defRPr/>
            </a:pPr>
            <a:endParaRPr lang="sk-SK"/>
          </a:p>
        </p:txBody>
      </p:sp>
      <p:sp>
        <p:nvSpPr>
          <p:cNvPr id="6" name="Zástupný symbol čísla snímky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02B8789-2101-47E6-A120-83FD26B8DA36}" type="slidenum">
              <a:rPr lang="sk-SK" smtClean="0"/>
              <a:pPr>
                <a:defRPr/>
              </a:pPr>
              <a:t>‹#›</a:t>
            </a:fld>
            <a:endParaRPr lang="sk-SK"/>
          </a:p>
        </p:txBody>
      </p:sp>
    </p:spTree>
  </p:cSld>
  <p:clrMapOvr>
    <a:masterClrMapping/>
  </p:clrMapOvr>
  <p:transition spd="med" advTm="10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pPr>
              <a:defRPr/>
            </a:pPr>
            <a:fld id="{10431B93-288D-447F-B112-7CEB3895DF57}" type="datetimeFigureOut">
              <a:rPr lang="sk-SK" smtClean="0"/>
              <a:pPr>
                <a:defRPr/>
              </a:pPr>
              <a:t>5. 4. 2011</a:t>
            </a:fld>
            <a:endParaRPr lang="sk-SK"/>
          </a:p>
        </p:txBody>
      </p:sp>
      <p:sp>
        <p:nvSpPr>
          <p:cNvPr id="5" name="Zástupný symbol päty 4"/>
          <p:cNvSpPr>
            <a:spLocks noGrp="1"/>
          </p:cNvSpPr>
          <p:nvPr>
            <p:ph type="ftr" sz="quarter" idx="11"/>
          </p:nvPr>
        </p:nvSpPr>
        <p:spPr/>
        <p:txBody>
          <a:bodyPr/>
          <a:lstStyle>
            <a:extLst/>
          </a:lstStyle>
          <a:p>
            <a:pPr>
              <a:defRPr/>
            </a:pPr>
            <a:endParaRPr lang="sk-SK"/>
          </a:p>
        </p:txBody>
      </p:sp>
      <p:sp>
        <p:nvSpPr>
          <p:cNvPr id="6" name="Zástupný symbol čísla snímky 5"/>
          <p:cNvSpPr>
            <a:spLocks noGrp="1"/>
          </p:cNvSpPr>
          <p:nvPr>
            <p:ph type="sldNum" sz="quarter" idx="12"/>
          </p:nvPr>
        </p:nvSpPr>
        <p:spPr/>
        <p:txBody>
          <a:bodyPr/>
          <a:lstStyle>
            <a:extLst/>
          </a:lstStyle>
          <a:p>
            <a:pPr>
              <a:defRPr/>
            </a:pPr>
            <a:fld id="{858BDA61-CE94-4C94-BD3B-8DE21CB649A6}" type="slidenum">
              <a:rPr lang="sk-SK" smtClean="0"/>
              <a:pPr>
                <a:defRPr/>
              </a:pPr>
              <a:t>‹#›</a:t>
            </a:fld>
            <a:endParaRPr lang="sk-SK"/>
          </a:p>
        </p:txBody>
      </p:sp>
    </p:spTree>
  </p:cSld>
  <p:clrMapOvr>
    <a:masterClrMapping/>
  </p:clrMapOvr>
  <p:transition spd="med" advTm="10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748FA60-9ABF-4350-B812-595E79D18854}" type="datetimeFigureOut">
              <a:rPr lang="sk-SK" smtClean="0"/>
              <a:pPr>
                <a:defRPr/>
              </a:pPr>
              <a:t>5. 4. 2011</a:t>
            </a:fld>
            <a:endParaRPr lang="sk-SK"/>
          </a:p>
        </p:txBody>
      </p:sp>
      <p:sp>
        <p:nvSpPr>
          <p:cNvPr id="5" name="Zástupný symbol päty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sk-SK"/>
          </a:p>
        </p:txBody>
      </p:sp>
      <p:sp>
        <p:nvSpPr>
          <p:cNvPr id="6" name="Zástupný symbol čísla snímky 5"/>
          <p:cNvSpPr>
            <a:spLocks noGrp="1"/>
          </p:cNvSpPr>
          <p:nvPr>
            <p:ph type="sldNum" sz="quarter" idx="12"/>
          </p:nvPr>
        </p:nvSpPr>
        <p:spPr>
          <a:xfrm>
            <a:off x="6733952" y="6555112"/>
            <a:ext cx="588336" cy="228600"/>
          </a:xfrm>
        </p:spPr>
        <p:txBody>
          <a:bodyPr/>
          <a:lstStyle>
            <a:extLst/>
          </a:lstStyle>
          <a:p>
            <a:pPr>
              <a:defRPr/>
            </a:pPr>
            <a:fld id="{3ADABA06-DB6C-47FB-98AA-19686E17F9C1}" type="slidenum">
              <a:rPr lang="sk-SK" smtClean="0"/>
              <a:pPr>
                <a:defRPr/>
              </a:pPr>
              <a:t>‹#›</a:t>
            </a:fld>
            <a:endParaRPr lang="sk-SK"/>
          </a:p>
        </p:txBody>
      </p:sp>
    </p:spTree>
  </p:cSld>
  <p:clrMapOvr>
    <a:overrideClrMapping bg1="lt1" tx1="dk1" bg2="lt2" tx2="dk2" accent1="accent1" accent2="accent2" accent3="accent3" accent4="accent4" accent5="accent5" accent6="accent6" hlink="hlink" folHlink="folHlink"/>
  </p:clrMapOvr>
  <p:transition spd="med" advTm="10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pPr>
              <a:defRPr/>
            </a:pPr>
            <a:fld id="{AA81949C-1975-41F3-AD6B-321B91FF8098}" type="datetimeFigureOut">
              <a:rPr lang="sk-SK" smtClean="0"/>
              <a:pPr>
                <a:defRPr/>
              </a:pPr>
              <a:t>5. 4. 2011</a:t>
            </a:fld>
            <a:endParaRPr lang="sk-SK"/>
          </a:p>
        </p:txBody>
      </p:sp>
      <p:sp>
        <p:nvSpPr>
          <p:cNvPr id="6" name="Zástupný symbol päty 5"/>
          <p:cNvSpPr>
            <a:spLocks noGrp="1"/>
          </p:cNvSpPr>
          <p:nvPr>
            <p:ph type="ftr" sz="quarter" idx="11"/>
          </p:nvPr>
        </p:nvSpPr>
        <p:spPr/>
        <p:txBody>
          <a:bodyPr/>
          <a:lstStyle>
            <a:extLst/>
          </a:lstStyle>
          <a:p>
            <a:pPr>
              <a:defRPr/>
            </a:pPr>
            <a:endParaRPr lang="sk-SK"/>
          </a:p>
        </p:txBody>
      </p:sp>
      <p:sp>
        <p:nvSpPr>
          <p:cNvPr id="7" name="Zástupný symbol čísla snímky 6"/>
          <p:cNvSpPr>
            <a:spLocks noGrp="1"/>
          </p:cNvSpPr>
          <p:nvPr>
            <p:ph type="sldNum" sz="quarter" idx="12"/>
          </p:nvPr>
        </p:nvSpPr>
        <p:spPr/>
        <p:txBody>
          <a:bodyPr/>
          <a:lstStyle>
            <a:extLst/>
          </a:lstStyle>
          <a:p>
            <a:pPr>
              <a:defRPr/>
            </a:pPr>
            <a:fld id="{04B92369-0B47-42CA-9FF0-D742DF3FADCE}" type="slidenum">
              <a:rPr lang="sk-SK" smtClean="0"/>
              <a:pPr>
                <a:defRPr/>
              </a:pPr>
              <a:t>‹#›</a:t>
            </a:fld>
            <a:endParaRPr lang="sk-SK"/>
          </a:p>
        </p:txBody>
      </p:sp>
    </p:spTree>
  </p:cSld>
  <p:clrMapOvr>
    <a:masterClrMapping/>
  </p:clrMapOvr>
  <p:transition spd="med" advTm="10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pPr>
              <a:defRPr/>
            </a:pPr>
            <a:fld id="{84AA8225-7CFC-400B-9C50-F549E2694B3B}" type="datetimeFigureOut">
              <a:rPr lang="sk-SK" smtClean="0"/>
              <a:pPr>
                <a:defRPr/>
              </a:pPr>
              <a:t>5. 4. 2011</a:t>
            </a:fld>
            <a:endParaRPr lang="sk-SK"/>
          </a:p>
        </p:txBody>
      </p:sp>
      <p:sp>
        <p:nvSpPr>
          <p:cNvPr id="8" name="Zástupný symbol päty 7"/>
          <p:cNvSpPr>
            <a:spLocks noGrp="1"/>
          </p:cNvSpPr>
          <p:nvPr>
            <p:ph type="ftr" sz="quarter" idx="11"/>
          </p:nvPr>
        </p:nvSpPr>
        <p:spPr/>
        <p:txBody>
          <a:bodyPr/>
          <a:lstStyle>
            <a:extLst/>
          </a:lstStyle>
          <a:p>
            <a:pPr>
              <a:defRPr/>
            </a:pPr>
            <a:endParaRPr lang="sk-SK"/>
          </a:p>
        </p:txBody>
      </p:sp>
      <p:sp>
        <p:nvSpPr>
          <p:cNvPr id="9" name="Zástupný symbol čísla snímky 8"/>
          <p:cNvSpPr>
            <a:spLocks noGrp="1"/>
          </p:cNvSpPr>
          <p:nvPr>
            <p:ph type="sldNum" sz="quarter" idx="12"/>
          </p:nvPr>
        </p:nvSpPr>
        <p:spPr/>
        <p:txBody>
          <a:bodyPr/>
          <a:lstStyle>
            <a:extLst/>
          </a:lstStyle>
          <a:p>
            <a:pPr>
              <a:defRPr/>
            </a:pPr>
            <a:fld id="{09D9FABD-4670-4E61-BBF6-63DC022CBDA8}" type="slidenum">
              <a:rPr lang="sk-SK" smtClean="0"/>
              <a:pPr>
                <a:defRPr/>
              </a:pPr>
              <a:t>‹#›</a:t>
            </a:fld>
            <a:endParaRPr lang="sk-SK"/>
          </a:p>
        </p:txBody>
      </p:sp>
    </p:spTree>
  </p:cSld>
  <p:clrMapOvr>
    <a:masterClrMapping/>
  </p:clrMapOvr>
  <p:transition spd="med" advTm="10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extLst/>
          </a:lstStyle>
          <a:p>
            <a:pPr>
              <a:defRPr/>
            </a:pPr>
            <a:fld id="{7E449CDD-2F88-4EF1-812A-E1948A6C5E09}" type="datetimeFigureOut">
              <a:rPr lang="sk-SK" smtClean="0"/>
              <a:pPr>
                <a:defRPr/>
              </a:pPr>
              <a:t>5. 4. 2011</a:t>
            </a:fld>
            <a:endParaRPr lang="sk-SK"/>
          </a:p>
        </p:txBody>
      </p:sp>
      <p:sp>
        <p:nvSpPr>
          <p:cNvPr id="4" name="Zástupný symbol päty 3"/>
          <p:cNvSpPr>
            <a:spLocks noGrp="1"/>
          </p:cNvSpPr>
          <p:nvPr>
            <p:ph type="ftr" sz="quarter" idx="11"/>
          </p:nvPr>
        </p:nvSpPr>
        <p:spPr/>
        <p:txBody>
          <a:bodyPr/>
          <a:lstStyle>
            <a:extLst/>
          </a:lstStyle>
          <a:p>
            <a:pPr>
              <a:defRPr/>
            </a:pPr>
            <a:endParaRPr lang="sk-SK"/>
          </a:p>
        </p:txBody>
      </p:sp>
      <p:sp>
        <p:nvSpPr>
          <p:cNvPr id="5" name="Zástupný symbol čísla snímky 4"/>
          <p:cNvSpPr>
            <a:spLocks noGrp="1"/>
          </p:cNvSpPr>
          <p:nvPr>
            <p:ph type="sldNum" sz="quarter" idx="12"/>
          </p:nvPr>
        </p:nvSpPr>
        <p:spPr/>
        <p:txBody>
          <a:bodyPr/>
          <a:lstStyle>
            <a:extLst/>
          </a:lstStyle>
          <a:p>
            <a:pPr>
              <a:defRPr/>
            </a:pPr>
            <a:fld id="{6B89A7BC-8CF3-4C89-8FF3-F1305C59FCEB}" type="slidenum">
              <a:rPr lang="sk-SK" smtClean="0"/>
              <a:pPr>
                <a:defRPr/>
              </a:pPr>
              <a:t>‹#›</a:t>
            </a:fld>
            <a:endParaRPr lang="sk-SK"/>
          </a:p>
        </p:txBody>
      </p:sp>
    </p:spTree>
  </p:cSld>
  <p:clrMapOvr>
    <a:masterClrMapping/>
  </p:clrMapOvr>
  <p:transition spd="med" advTm="10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solidFill>
                  <a:schemeClr val="tx2"/>
                </a:solidFill>
              </a:defRPr>
            </a:lvl1pPr>
            <a:extLst/>
          </a:lstStyle>
          <a:p>
            <a:pPr>
              <a:defRPr/>
            </a:pPr>
            <a:fld id="{F3ECA480-40AF-4C85-AFBE-B07AFC5DD736}" type="datetimeFigureOut">
              <a:rPr lang="sk-SK" smtClean="0"/>
              <a:pPr>
                <a:defRPr/>
              </a:pPr>
              <a:t>5. 4. 2011</a:t>
            </a:fld>
            <a:endParaRPr lang="sk-SK"/>
          </a:p>
        </p:txBody>
      </p:sp>
      <p:sp>
        <p:nvSpPr>
          <p:cNvPr id="3" name="Zástupný symbol päty 2"/>
          <p:cNvSpPr>
            <a:spLocks noGrp="1"/>
          </p:cNvSpPr>
          <p:nvPr>
            <p:ph type="ftr" sz="quarter" idx="11"/>
          </p:nvPr>
        </p:nvSpPr>
        <p:spPr/>
        <p:txBody>
          <a:bodyPr/>
          <a:lstStyle>
            <a:lvl1pPr>
              <a:defRPr>
                <a:solidFill>
                  <a:schemeClr val="tx2"/>
                </a:solidFill>
              </a:defRPr>
            </a:lvl1pPr>
            <a:extLst/>
          </a:lstStyle>
          <a:p>
            <a:pPr>
              <a:defRPr/>
            </a:pPr>
            <a:endParaRPr lang="sk-SK"/>
          </a:p>
        </p:txBody>
      </p:sp>
      <p:sp>
        <p:nvSpPr>
          <p:cNvPr id="4" name="Zástupný symbol čísla snímky 3"/>
          <p:cNvSpPr>
            <a:spLocks noGrp="1"/>
          </p:cNvSpPr>
          <p:nvPr>
            <p:ph type="sldNum" sz="quarter" idx="12"/>
          </p:nvPr>
        </p:nvSpPr>
        <p:spPr/>
        <p:txBody>
          <a:bodyPr/>
          <a:lstStyle>
            <a:extLst/>
          </a:lstStyle>
          <a:p>
            <a:pPr>
              <a:defRPr/>
            </a:pPr>
            <a:fld id="{433DBFE0-6700-4D3C-8FFD-8ABD973F3F78}" type="slidenum">
              <a:rPr lang="sk-SK" smtClean="0"/>
              <a:pPr>
                <a:defRPr/>
              </a:pPr>
              <a:t>‹#›</a:t>
            </a:fld>
            <a:endParaRPr lang="sk-SK"/>
          </a:p>
        </p:txBody>
      </p:sp>
    </p:spTree>
  </p:cSld>
  <p:clrMapOvr>
    <a:masterClrMapping/>
  </p:clrMapOvr>
  <p:transition spd="med" advTm="10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pPr>
              <a:defRPr/>
            </a:pPr>
            <a:fld id="{260CAC28-657C-4578-B91A-EE0290CF79E0}" type="datetimeFigureOut">
              <a:rPr lang="sk-SK" smtClean="0"/>
              <a:pPr>
                <a:defRPr/>
              </a:pPr>
              <a:t>5. 4. 2011</a:t>
            </a:fld>
            <a:endParaRPr lang="sk-SK"/>
          </a:p>
        </p:txBody>
      </p:sp>
      <p:sp>
        <p:nvSpPr>
          <p:cNvPr id="6" name="Zástupný symbol päty 5"/>
          <p:cNvSpPr>
            <a:spLocks noGrp="1"/>
          </p:cNvSpPr>
          <p:nvPr>
            <p:ph type="ftr" sz="quarter" idx="11"/>
          </p:nvPr>
        </p:nvSpPr>
        <p:spPr/>
        <p:txBody>
          <a:bodyPr/>
          <a:lstStyle>
            <a:extLst/>
          </a:lstStyle>
          <a:p>
            <a:pPr>
              <a:defRPr/>
            </a:pPr>
            <a:endParaRPr lang="sk-SK"/>
          </a:p>
        </p:txBody>
      </p:sp>
      <p:sp>
        <p:nvSpPr>
          <p:cNvPr id="7" name="Zástupný symbol čísla snímky 6"/>
          <p:cNvSpPr>
            <a:spLocks noGrp="1"/>
          </p:cNvSpPr>
          <p:nvPr>
            <p:ph type="sldNum" sz="quarter" idx="12"/>
          </p:nvPr>
        </p:nvSpPr>
        <p:spPr/>
        <p:txBody>
          <a:bodyPr/>
          <a:lstStyle>
            <a:extLst/>
          </a:lstStyle>
          <a:p>
            <a:pPr>
              <a:defRPr/>
            </a:pPr>
            <a:fld id="{1643E8D9-8257-4511-9CAD-3E90FCD997AE}" type="slidenum">
              <a:rPr lang="sk-SK" smtClean="0"/>
              <a:pPr>
                <a:defRPr/>
              </a:pPr>
              <a:t>‹#›</a:t>
            </a:fld>
            <a:endParaRPr lang="sk-SK"/>
          </a:p>
        </p:txBody>
      </p:sp>
    </p:spTree>
  </p:cSld>
  <p:clrMapOvr>
    <a:masterClrMapping/>
  </p:clrMapOvr>
  <p:transition spd="med" advTm="10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8" name="Obdĺžni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ĺžni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sk-SK" smtClean="0"/>
              <a:t>Kliknite sem a upravte štýl predlohy nadpisov.</a:t>
            </a:r>
            <a:endParaRPr kumimoji="0" lang="en-US" dirty="0"/>
          </a:p>
        </p:txBody>
      </p:sp>
      <p:sp>
        <p:nvSpPr>
          <p:cNvPr id="4" name="Zástupný symbol tex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sk-SK" smtClean="0"/>
              <a:t>Kliknite sem a upravte štýly predlohy textu.</a:t>
            </a:r>
          </a:p>
        </p:txBody>
      </p:sp>
      <p:sp>
        <p:nvSpPr>
          <p:cNvPr id="5" name="Zástupný symbol dátumu 4"/>
          <p:cNvSpPr>
            <a:spLocks noGrp="1"/>
          </p:cNvSpPr>
          <p:nvPr>
            <p:ph type="dt" sz="half" idx="10"/>
          </p:nvPr>
        </p:nvSpPr>
        <p:spPr/>
        <p:txBody>
          <a:bodyPr/>
          <a:lstStyle>
            <a:extLst/>
          </a:lstStyle>
          <a:p>
            <a:pPr>
              <a:defRPr/>
            </a:pPr>
            <a:fld id="{CDFF8FDE-EF6B-4DE1-8878-7D3E98717744}" type="datetimeFigureOut">
              <a:rPr lang="sk-SK" smtClean="0"/>
              <a:pPr>
                <a:defRPr/>
              </a:pPr>
              <a:t>5. 4. 2011</a:t>
            </a:fld>
            <a:endParaRPr lang="sk-SK"/>
          </a:p>
        </p:txBody>
      </p:sp>
      <p:sp>
        <p:nvSpPr>
          <p:cNvPr id="6" name="Zástupný symbol päty 5"/>
          <p:cNvSpPr>
            <a:spLocks noGrp="1"/>
          </p:cNvSpPr>
          <p:nvPr>
            <p:ph type="ftr" sz="quarter" idx="11"/>
          </p:nvPr>
        </p:nvSpPr>
        <p:spPr/>
        <p:txBody>
          <a:bodyPr/>
          <a:lstStyle>
            <a:extLst/>
          </a:lstStyle>
          <a:p>
            <a:pPr>
              <a:defRPr/>
            </a:pPr>
            <a:endParaRPr lang="sk-SK"/>
          </a:p>
        </p:txBody>
      </p:sp>
      <p:sp>
        <p:nvSpPr>
          <p:cNvPr id="7" name="Zástupný symbol čísla snímky 6"/>
          <p:cNvSpPr>
            <a:spLocks noGrp="1"/>
          </p:cNvSpPr>
          <p:nvPr>
            <p:ph type="sldNum" sz="quarter" idx="12"/>
          </p:nvPr>
        </p:nvSpPr>
        <p:spPr/>
        <p:txBody>
          <a:bodyPr/>
          <a:lstStyle>
            <a:extLst/>
          </a:lstStyle>
          <a:p>
            <a:pPr>
              <a:defRPr/>
            </a:pPr>
            <a:fld id="{E88F1B1F-4ADA-40C2-98F8-E4005C2D78FE}" type="slidenum">
              <a:rPr lang="sk-SK" smtClean="0"/>
              <a:pPr>
                <a:defRPr/>
              </a:pPr>
              <a:t>‹#›</a:t>
            </a:fld>
            <a:endParaRPr lang="sk-SK"/>
          </a:p>
        </p:txBody>
      </p:sp>
      <p:sp>
        <p:nvSpPr>
          <p:cNvPr id="10" name="Zástupný symbol obrázka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sk-SK" smtClean="0"/>
              <a:t>Ak chcete pridať obrázok, kliknite na ikonu</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advTm="10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Obdĺžni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nadpi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sk-SK" smtClean="0"/>
              <a:t>Kliknite sem a upravte štýl predlohy nadpisov.</a:t>
            </a:r>
            <a:endParaRPr kumimoji="0" lang="en-US"/>
          </a:p>
        </p:txBody>
      </p:sp>
      <p:sp>
        <p:nvSpPr>
          <p:cNvPr id="31" name="Zástupný symbol tex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27" name="Zástupný symbol dátum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561378EE-8403-4A41-B7AB-DB3BA045D6CF}" type="datetimeFigureOut">
              <a:rPr lang="sk-SK" smtClean="0"/>
              <a:pPr>
                <a:defRPr/>
              </a:pPr>
              <a:t>5. 4. 2011</a:t>
            </a:fld>
            <a:endParaRPr lang="sk-SK"/>
          </a:p>
        </p:txBody>
      </p:sp>
      <p:sp>
        <p:nvSpPr>
          <p:cNvPr id="4" name="Zástupný symbol päty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sk-SK"/>
          </a:p>
        </p:txBody>
      </p:sp>
      <p:sp>
        <p:nvSpPr>
          <p:cNvPr id="16" name="Zástupný symbol čísla snímky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D537E53F-E0AF-4829-9444-19C20C25B071}" type="slidenum">
              <a:rPr lang="sk-SK" smtClean="0"/>
              <a:pPr>
                <a:defRPr/>
              </a:pPr>
              <a:t>‹#›</a:t>
            </a:fld>
            <a:endParaRPr lang="sk-SK"/>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ransition spd="med" advTm="10000">
    <p:newsflash/>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66868" y="304800"/>
            <a:ext cx="5105400" cy="2514600"/>
          </a:xfrm>
        </p:spPr>
        <p:txBody>
          <a:bodyPr/>
          <a:lstStyle/>
          <a:p>
            <a:pPr algn="ctr"/>
            <a:r>
              <a:rPr lang="en-GB" sz="6000" dirty="0" smtClean="0">
                <a:latin typeface="Comic Sans MS" pitchFamily="66" charset="0"/>
                <a:ea typeface="Tahoma" pitchFamily="34" charset="0"/>
                <a:cs typeface="Tahoma" pitchFamily="34" charset="0"/>
              </a:rPr>
              <a:t>Hello Europe!!!</a:t>
            </a:r>
            <a:endParaRPr lang="en-GB" sz="6000" dirty="0">
              <a:latin typeface="Comic Sans MS" pitchFamily="66" charset="0"/>
              <a:ea typeface="Tahoma" pitchFamily="34" charset="0"/>
              <a:cs typeface="Tahoma" pitchFamily="34" charset="0"/>
            </a:endParaRPr>
          </a:p>
        </p:txBody>
      </p:sp>
      <p:sp>
        <p:nvSpPr>
          <p:cNvPr id="3" name="Podnadpis 2"/>
          <p:cNvSpPr>
            <a:spLocks noGrp="1"/>
          </p:cNvSpPr>
          <p:nvPr>
            <p:ph type="subTitle" idx="1"/>
          </p:nvPr>
        </p:nvSpPr>
        <p:spPr>
          <a:xfrm>
            <a:off x="3276600" y="3505200"/>
            <a:ext cx="5114778" cy="3200400"/>
          </a:xfrm>
        </p:spPr>
        <p:txBody>
          <a:bodyPr>
            <a:normAutofit fontScale="92500" lnSpcReduction="10000"/>
          </a:bodyPr>
          <a:lstStyle/>
          <a:p>
            <a:pPr algn="ctr"/>
            <a:r>
              <a:rPr lang="en-US" sz="3600" b="1" dirty="0" smtClean="0">
                <a:effectLst>
                  <a:outerShdw blurRad="38100" dist="38100" dir="2700000" algn="tl">
                    <a:srgbClr val="000000">
                      <a:alpha val="43137"/>
                    </a:srgbClr>
                  </a:outerShdw>
                </a:effectLst>
                <a:latin typeface="Comic Sans MS" pitchFamily="66" charset="0"/>
              </a:rPr>
              <a:t>CHILDREN GREET THEIR CLASSMATES</a:t>
            </a:r>
          </a:p>
          <a:p>
            <a:pPr algn="ctr"/>
            <a:endParaRPr lang="en-US" sz="3600" dirty="0" smtClean="0">
              <a:latin typeface="Comic Sans MS" pitchFamily="66" charset="0"/>
            </a:endParaRPr>
          </a:p>
          <a:p>
            <a:pPr algn="ctr"/>
            <a:r>
              <a:rPr lang="en-US" sz="3600" b="1" dirty="0" smtClean="0">
                <a:effectLst>
                  <a:outerShdw blurRad="38100" dist="38100" dir="2700000" algn="tl">
                    <a:srgbClr val="000000">
                      <a:alpha val="43137"/>
                    </a:srgbClr>
                  </a:outerShdw>
                </a:effectLst>
                <a:latin typeface="Comic Sans MS" pitchFamily="66" charset="0"/>
              </a:rPr>
              <a:t>CHILDREN INTRODUCE THEMSELVES</a:t>
            </a:r>
          </a:p>
          <a:p>
            <a:pPr algn="ctr"/>
            <a:r>
              <a:rPr lang="en-US" sz="3600" b="1" dirty="0" smtClean="0">
                <a:effectLst>
                  <a:outerShdw blurRad="38100" dist="38100" dir="2700000" algn="tl">
                    <a:srgbClr val="000000">
                      <a:alpha val="43137"/>
                    </a:srgbClr>
                  </a:outerShdw>
                </a:effectLst>
                <a:latin typeface="Comic Sans MS" pitchFamily="66" charset="0"/>
              </a:rPr>
              <a:t> </a:t>
            </a:r>
            <a:endParaRPr lang="sk-SK" sz="3600" b="1"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advTm="1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5" presetClass="exit" presetSubtype="10" fill="hold" grpId="3" nodeType="afterEffect">
                                  <p:stCondLst>
                                    <p:cond delay="5000"/>
                                  </p:stCondLst>
                                  <p:childTnLst>
                                    <p:animEffect transition="out" filter="checkerboard(across)">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childTnLst>
                          </p:cTn>
                        </p:par>
                        <p:par>
                          <p:cTn id="28" fill="hold">
                            <p:stCondLst>
                              <p:cond delay="14000"/>
                            </p:stCondLst>
                            <p:childTnLst>
                              <p:par>
                                <p:cTn id="29" presetID="5" presetClass="exit" presetSubtype="10" fill="hold" grpId="1" nodeType="afterEffect">
                                  <p:stCondLst>
                                    <p:cond delay="5000"/>
                                  </p:stCondLst>
                                  <p:childTnLst>
                                    <p:animEffect transition="out" filter="checkerboard(across)">
                                      <p:cBhvr>
                                        <p:cTn id="30" dur="1000"/>
                                        <p:tgtEl>
                                          <p:spTgt spid="3">
                                            <p:txEl>
                                              <p:pRg st="0" end="0"/>
                                            </p:txEl>
                                          </p:spTgt>
                                        </p:tgtEl>
                                      </p:cBhvr>
                                    </p:animEffect>
                                    <p:set>
                                      <p:cBhvr>
                                        <p:cTn id="31" dur="1" fill="hold">
                                          <p:stCondLst>
                                            <p:cond delay="999"/>
                                          </p:stCondLst>
                                        </p:cTn>
                                        <p:tgtEl>
                                          <p:spTgt spid="3">
                                            <p:txEl>
                                              <p:pRg st="0" end="0"/>
                                            </p:txEl>
                                          </p:spTgt>
                                        </p:tgtEl>
                                        <p:attrNameLst>
                                          <p:attrName>style.visibility</p:attrName>
                                        </p:attrNameLst>
                                      </p:cBhvr>
                                      <p:to>
                                        <p:strVal val="hidden"/>
                                      </p:to>
                                    </p:set>
                                  </p:childTnLst>
                                </p:cTn>
                              </p:par>
                            </p:childTnLst>
                          </p:cTn>
                        </p:par>
                        <p:par>
                          <p:cTn id="32" fill="hold">
                            <p:stCondLst>
                              <p:cond delay="20000"/>
                            </p:stCondLst>
                            <p:childTnLst>
                              <p:par>
                                <p:cTn id="33" presetID="5" presetClass="exit" presetSubtype="10" fill="hold" grpId="1" nodeType="afterEffect">
                                  <p:stCondLst>
                                    <p:cond delay="5000"/>
                                  </p:stCondLst>
                                  <p:childTnLst>
                                    <p:animEffect transition="out" filter="checkerboard(across)">
                                      <p:cBhvr>
                                        <p:cTn id="34" dur="1000"/>
                                        <p:tgtEl>
                                          <p:spTgt spid="3">
                                            <p:txEl>
                                              <p:pRg st="2" end="2"/>
                                            </p:txEl>
                                          </p:spTgt>
                                        </p:tgtEl>
                                      </p:cBhvr>
                                    </p:animEffect>
                                    <p:set>
                                      <p:cBhvr>
                                        <p:cTn id="35" dur="1" fill="hold">
                                          <p:stCondLst>
                                            <p:cond delay="999"/>
                                          </p:stCondLst>
                                        </p:cTn>
                                        <p:tgtEl>
                                          <p:spTgt spid="3">
                                            <p:txEl>
                                              <p:pRg st="2" end="2"/>
                                            </p:txEl>
                                          </p:spTgt>
                                        </p:tgtEl>
                                        <p:attrNameLst>
                                          <p:attrName>style.visibility</p:attrName>
                                        </p:attrNameLst>
                                      </p:cBhvr>
                                      <p:to>
                                        <p:strVal val="hidden"/>
                                      </p:to>
                                    </p:set>
                                  </p:childTnLst>
                                </p:cTn>
                              </p:par>
                            </p:childTnLst>
                          </p:cTn>
                        </p:par>
                        <p:par>
                          <p:cTn id="36" fill="hold">
                            <p:stCondLst>
                              <p:cond delay="26000"/>
                            </p:stCondLst>
                            <p:childTnLst>
                              <p:par>
                                <p:cTn id="37" presetID="5" presetClass="exit" presetSubtype="10" fill="hold" grpId="1" nodeType="afterEffect">
                                  <p:stCondLst>
                                    <p:cond delay="5000"/>
                                  </p:stCondLst>
                                  <p:childTnLst>
                                    <p:animEffect transition="out" filter="checkerboard(across)">
                                      <p:cBhvr>
                                        <p:cTn id="38" dur="1000"/>
                                        <p:tgtEl>
                                          <p:spTgt spid="3">
                                            <p:txEl>
                                              <p:pRg st="3" end="3"/>
                                            </p:txEl>
                                          </p:spTgt>
                                        </p:tgtEl>
                                      </p:cBhvr>
                                    </p:animEffect>
                                    <p:set>
                                      <p:cBhvr>
                                        <p:cTn id="39"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2" grpId="3"/>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6" name="Zástupný symbol obsahu 5" descr="P1050853.JPG"/>
          <p:cNvPicPr>
            <a:picLocks noGrp="1" noChangeAspect="1"/>
          </p:cNvPicPr>
          <p:nvPr>
            <p:ph idx="1"/>
          </p:nvPr>
        </p:nvPicPr>
        <p:blipFill>
          <a:blip r:embed="rId2" cstate="print"/>
          <a:stretch>
            <a:fillRect/>
          </a:stretch>
        </p:blipFill>
        <p:spPr>
          <a:xfrm>
            <a:off x="838200" y="1676400"/>
            <a:ext cx="6400800" cy="4800600"/>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9" name="Oválna bublina 8"/>
          <p:cNvSpPr/>
          <p:nvPr/>
        </p:nvSpPr>
        <p:spPr>
          <a:xfrm>
            <a:off x="228600" y="1752600"/>
            <a:ext cx="3200400" cy="1676400"/>
          </a:xfrm>
          <a:prstGeom prst="wedgeEllipseCallout">
            <a:avLst>
              <a:gd name="adj1" fmla="val 59304"/>
              <a:gd name="adj2" fmla="val 5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omic Sans MS" pitchFamily="66" charset="0"/>
              </a:rPr>
              <a:t>Hello! My name is </a:t>
            </a:r>
            <a:r>
              <a:rPr lang="sk-SK" sz="2800" b="1" dirty="0" smtClean="0">
                <a:latin typeface="Comic Sans MS" pitchFamily="66" charset="0"/>
              </a:rPr>
              <a:t>VIKTORIA</a:t>
            </a:r>
            <a:r>
              <a:rPr lang="en-US" sz="2800" b="1" dirty="0" smtClean="0">
                <a:latin typeface="Comic Sans MS" pitchFamily="66" charset="0"/>
              </a:rPr>
              <a:t>.</a:t>
            </a:r>
            <a:endParaRPr lang="sk-SK" sz="2800" b="1" dirty="0">
              <a:latin typeface="Comic Sans MS" pitchFamily="66" charset="0"/>
            </a:endParaRPr>
          </a:p>
        </p:txBody>
      </p:sp>
    </p:spTree>
  </p:cSld>
  <p:clrMapOvr>
    <a:masterClrMapping/>
  </p:clrMapOvr>
  <p:transition spd="med" advClick="0" advTm="2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7" name="Zástupný symbol obsahu 6" descr="P1050854.JPG"/>
          <p:cNvPicPr>
            <a:picLocks noGrp="1" noChangeAspect="1"/>
          </p:cNvPicPr>
          <p:nvPr>
            <p:ph idx="1"/>
          </p:nvPr>
        </p:nvPicPr>
        <p:blipFill>
          <a:blip r:embed="rId2" cstate="print"/>
          <a:stretch>
            <a:fillRect/>
          </a:stretch>
        </p:blipFill>
        <p:spPr>
          <a:xfrm>
            <a:off x="838200" y="1752600"/>
            <a:ext cx="6400803" cy="4800602"/>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8" name="Oválna bublina 7"/>
          <p:cNvSpPr/>
          <p:nvPr/>
        </p:nvSpPr>
        <p:spPr>
          <a:xfrm>
            <a:off x="4876800" y="4343400"/>
            <a:ext cx="3200400" cy="1676400"/>
          </a:xfrm>
          <a:prstGeom prst="wedgeEllipseCallout">
            <a:avLst>
              <a:gd name="adj1" fmla="val -72892"/>
              <a:gd name="adj2" fmla="val -83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Hello! My name is </a:t>
            </a: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MARTIN</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med" advClick="0" advTm="20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Effect transition="in" filter="fade">
                                      <p:cBhvr>
                                        <p:cTn id="17" dur="2000"/>
                                        <p:tgtEl>
                                          <p:spTgt spid="7"/>
                                        </p:tgtEl>
                                      </p:cBhvr>
                                    </p:animEffect>
                                  </p:childTnLst>
                                </p:cTn>
                              </p:par>
                            </p:childTnLst>
                          </p:cTn>
                        </p:par>
                        <p:par>
                          <p:cTn id="18" fill="hold">
                            <p:stCondLst>
                              <p:cond delay="3000"/>
                            </p:stCondLst>
                            <p:childTnLst>
                              <p:par>
                                <p:cTn id="19" presetID="5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70" decel="100000"/>
                                        <p:tgtEl>
                                          <p:spTgt spid="8"/>
                                        </p:tgtEl>
                                      </p:cBhvr>
                                    </p:animEffect>
                                    <p:animScale>
                                      <p:cBhvr>
                                        <p:cTn id="22" dur="770" decel="100000"/>
                                        <p:tgtEl>
                                          <p:spTgt spid="8"/>
                                        </p:tgtEl>
                                      </p:cBhvr>
                                      <p:from x="10000" y="10000"/>
                                      <p:to x="200000" y="450000"/>
                                    </p:animScale>
                                    <p:animScale>
                                      <p:cBhvr>
                                        <p:cTn id="23" dur="1230" accel="100000" fill="hold">
                                          <p:stCondLst>
                                            <p:cond delay="770"/>
                                          </p:stCondLst>
                                        </p:cTn>
                                        <p:tgtEl>
                                          <p:spTgt spid="8"/>
                                        </p:tgtEl>
                                      </p:cBhvr>
                                      <p:from x="200000" y="450000"/>
                                      <p:to x="100000" y="100000"/>
                                    </p:animScale>
                                    <p:set>
                                      <p:cBhvr>
                                        <p:cTn id="24" dur="770" fill="hold"/>
                                        <p:tgtEl>
                                          <p:spTgt spid="8"/>
                                        </p:tgtEl>
                                        <p:attrNameLst>
                                          <p:attrName>ppt_x</p:attrName>
                                        </p:attrNameLst>
                                      </p:cBhvr>
                                      <p:to>
                                        <p:strVal val="(0.5)"/>
                                      </p:to>
                                    </p:set>
                                    <p:anim from="(0.5)" to="(#ppt_x)" calcmode="lin" valueType="num">
                                      <p:cBhvr>
                                        <p:cTn id="25" dur="1230" accel="100000" fill="hold">
                                          <p:stCondLst>
                                            <p:cond delay="770"/>
                                          </p:stCondLst>
                                        </p:cTn>
                                        <p:tgtEl>
                                          <p:spTgt spid="8"/>
                                        </p:tgtEl>
                                        <p:attrNameLst>
                                          <p:attrName>ppt_x</p:attrName>
                                        </p:attrNameLst>
                                      </p:cBhvr>
                                    </p:anim>
                                    <p:set>
                                      <p:cBhvr>
                                        <p:cTn id="26" dur="770" fill="hold"/>
                                        <p:tgtEl>
                                          <p:spTgt spid="8"/>
                                        </p:tgtEl>
                                        <p:attrNameLst>
                                          <p:attrName>ppt_y</p:attrName>
                                        </p:attrNameLst>
                                      </p:cBhvr>
                                      <p:to>
                                        <p:strVal val="(#ppt_y+0.4)"/>
                                      </p:to>
                                    </p:set>
                                    <p:anim from="(#ppt_y+0.4)" to="(#ppt_y)" calcmode="lin" valueType="num">
                                      <p:cBhvr>
                                        <p:cTn id="27"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6" name="Zástupný symbol obsahu 5" descr="P1050855.JPG"/>
          <p:cNvPicPr>
            <a:picLocks noGrp="1" noChangeAspect="1"/>
          </p:cNvPicPr>
          <p:nvPr>
            <p:ph idx="1"/>
          </p:nvPr>
        </p:nvPicPr>
        <p:blipFill>
          <a:blip r:embed="rId2" cstate="print"/>
          <a:stretch>
            <a:fillRect/>
          </a:stretch>
        </p:blipFill>
        <p:spPr>
          <a:xfrm>
            <a:off x="812800" y="1771649"/>
            <a:ext cx="6426199" cy="4819649"/>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9" name="Oválna bublina 8"/>
          <p:cNvSpPr/>
          <p:nvPr/>
        </p:nvSpPr>
        <p:spPr>
          <a:xfrm>
            <a:off x="152400" y="1676400"/>
            <a:ext cx="3200400" cy="1676400"/>
          </a:xfrm>
          <a:prstGeom prst="wedgeEllipseCallout">
            <a:avLst>
              <a:gd name="adj1" fmla="val 55893"/>
              <a:gd name="adj2" fmla="val 61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Hello! My name is </a:t>
            </a: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ERIK</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med" advClick="0" advTm="2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7" name="Zástupný symbol obsahu 6" descr="P1050831 - kópia.JPG"/>
          <p:cNvPicPr>
            <a:picLocks noGrp="1" noChangeAspect="1"/>
          </p:cNvPicPr>
          <p:nvPr>
            <p:ph idx="1"/>
          </p:nvPr>
        </p:nvPicPr>
        <p:blipFill>
          <a:blip r:embed="rId2" cstate="print"/>
          <a:stretch>
            <a:fillRect/>
          </a:stretch>
        </p:blipFill>
        <p:spPr>
          <a:xfrm>
            <a:off x="3124200" y="1905000"/>
            <a:ext cx="3352800" cy="4635971"/>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8" name="Oválna bublina 7"/>
          <p:cNvSpPr/>
          <p:nvPr/>
        </p:nvSpPr>
        <p:spPr>
          <a:xfrm>
            <a:off x="228600" y="3276600"/>
            <a:ext cx="3200400" cy="1676400"/>
          </a:xfrm>
          <a:prstGeom prst="wedgeEllipseCallout">
            <a:avLst>
              <a:gd name="adj1" fmla="val 63431"/>
              <a:gd name="adj2" fmla="val -48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Hello! My name is </a:t>
            </a: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LADISLAV</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med" advClick="0" advTm="2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050"/>
                            </p:stCondLst>
                            <p:childTnLst>
                              <p:par>
                                <p:cTn id="13" presetID="35"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style.rotation</p:attrName>
                                        </p:attrNameLst>
                                      </p:cBhvr>
                                      <p:tavLst>
                                        <p:tav tm="0">
                                          <p:val>
                                            <p:fltVal val="720"/>
                                          </p:val>
                                        </p:tav>
                                        <p:tav tm="100000">
                                          <p:val>
                                            <p:fltVal val="0"/>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ppt_w</p:attrName>
                                        </p:attrNameLst>
                                      </p:cBhvr>
                                      <p:tavLst>
                                        <p:tav tm="0">
                                          <p:val>
                                            <p:fltVal val="0"/>
                                          </p:val>
                                        </p:tav>
                                        <p:tav tm="100000">
                                          <p:val>
                                            <p:strVal val="#ppt_w"/>
                                          </p:val>
                                        </p:tav>
                                      </p:tavLst>
                                    </p:anim>
                                  </p:childTnLst>
                                </p:cTn>
                              </p:par>
                            </p:childTnLst>
                          </p:cTn>
                        </p:par>
                        <p:par>
                          <p:cTn id="19" fill="hold">
                            <p:stCondLst>
                              <p:cond delay="4050"/>
                            </p:stCondLst>
                            <p:childTnLst>
                              <p:par>
                                <p:cTn id="20" presetID="34"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from="(-#ppt_w/2)" to="(#ppt_x)" calcmode="lin" valueType="num">
                                      <p:cBhvr>
                                        <p:cTn id="22" dur="600" fill="hold">
                                          <p:stCondLst>
                                            <p:cond delay="0"/>
                                          </p:stCondLst>
                                        </p:cTn>
                                        <p:tgtEl>
                                          <p:spTgt spid="8"/>
                                        </p:tgtEl>
                                        <p:attrNameLst>
                                          <p:attrName>ppt_x</p:attrName>
                                        </p:attrNameLst>
                                      </p:cBhvr>
                                    </p:anim>
                                    <p:anim from="0" to="-1.0" calcmode="lin" valueType="num">
                                      <p:cBhvr>
                                        <p:cTn id="23" dur="200" decel="50000" autoRev="1" fill="hold">
                                          <p:stCondLst>
                                            <p:cond delay="600"/>
                                          </p:stCondLst>
                                        </p:cTn>
                                        <p:tgtEl>
                                          <p:spTgt spid="8"/>
                                        </p:tgtEl>
                                        <p:attrNameLst>
                                          <p:attrName>xshear</p:attrName>
                                        </p:attrNameLst>
                                      </p:cBhvr>
                                    </p:anim>
                                    <p:animScale>
                                      <p:cBhvr>
                                        <p:cTn id="24" dur="200" decel="100000" autoRev="1" fill="hold">
                                          <p:stCondLst>
                                            <p:cond delay="600"/>
                                          </p:stCondLst>
                                        </p:cTn>
                                        <p:tgtEl>
                                          <p:spTgt spid="8"/>
                                        </p:tgtEl>
                                      </p:cBhvr>
                                      <p:from x="100000" y="100000"/>
                                      <p:to x="80000" y="100000"/>
                                    </p:animScale>
                                    <p:anim by="(#ppt_h/3+#ppt_w*0.1)" calcmode="lin" valueType="num">
                                      <p:cBhvr additive="sum">
                                        <p:cTn id="2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6" name="Zástupný symbol obsahu 5" descr="P1050831 - kópia (2).JPG"/>
          <p:cNvPicPr>
            <a:picLocks noGrp="1" noChangeAspect="1"/>
          </p:cNvPicPr>
          <p:nvPr>
            <p:ph idx="1"/>
          </p:nvPr>
        </p:nvPicPr>
        <p:blipFill>
          <a:blip r:embed="rId2" cstate="print"/>
          <a:stretch>
            <a:fillRect/>
          </a:stretch>
        </p:blipFill>
        <p:spPr>
          <a:xfrm>
            <a:off x="3200400" y="1752600"/>
            <a:ext cx="3352800" cy="4898005"/>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9" name="Oválna bublina 8"/>
          <p:cNvSpPr/>
          <p:nvPr/>
        </p:nvSpPr>
        <p:spPr>
          <a:xfrm>
            <a:off x="304800" y="3886200"/>
            <a:ext cx="3200400" cy="1676400"/>
          </a:xfrm>
          <a:prstGeom prst="wedgeEllipseCallout">
            <a:avLst>
              <a:gd name="adj1" fmla="val 79695"/>
              <a:gd name="adj2" fmla="val -47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Hello! My name is </a:t>
            </a: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MAREK</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med" advClick="0" advTm="20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5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par>
                          <p:cTn id="21" fill="hold">
                            <p:stCondLst>
                              <p:cond delay="3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7" name="Zástupný symbol obsahu 6" descr="P1050830.JPG"/>
          <p:cNvPicPr>
            <a:picLocks noGrp="1" noChangeAspect="1"/>
          </p:cNvPicPr>
          <p:nvPr>
            <p:ph idx="1"/>
          </p:nvPr>
        </p:nvPicPr>
        <p:blipFill>
          <a:blip r:embed="rId2" cstate="print"/>
          <a:stretch>
            <a:fillRect/>
          </a:stretch>
        </p:blipFill>
        <p:spPr>
          <a:xfrm>
            <a:off x="914400" y="1828800"/>
            <a:ext cx="6393391" cy="4795043"/>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8" name="Oválna bublina 7"/>
          <p:cNvSpPr/>
          <p:nvPr/>
        </p:nvSpPr>
        <p:spPr>
          <a:xfrm>
            <a:off x="0" y="1828800"/>
            <a:ext cx="3200400" cy="1676400"/>
          </a:xfrm>
          <a:prstGeom prst="wedgeEllipseCallout">
            <a:avLst>
              <a:gd name="adj1" fmla="val 68266"/>
              <a:gd name="adj2" fmla="val 27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Hello! My name is </a:t>
            </a: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LIANA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med" advClick="0"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21"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1584960"/>
          </a:xfrm>
        </p:spPr>
        <p:txBody>
          <a:bodyPr>
            <a:noAutofit/>
          </a:bodyPr>
          <a:lstStyle/>
          <a:p>
            <a:pPr algn="ctr"/>
            <a:r>
              <a:rPr lang="en-US" sz="4800" cap="none" dirty="0" smtClean="0">
                <a:effectLst>
                  <a:outerShdw blurRad="38100" dist="38100" dir="2700000" algn="tl">
                    <a:srgbClr val="000000">
                      <a:alpha val="43137"/>
                    </a:srgbClr>
                  </a:outerShdw>
                </a:effectLst>
                <a:latin typeface="Comic Sans MS" pitchFamily="66" charset="0"/>
              </a:rPr>
              <a:t/>
            </a:r>
            <a:br>
              <a:rPr lang="en-US" sz="4800" cap="none" dirty="0" smtClean="0">
                <a:effectLst>
                  <a:outerShdw blurRad="38100" dist="38100" dir="2700000" algn="tl">
                    <a:srgbClr val="000000">
                      <a:alpha val="43137"/>
                    </a:srgbClr>
                  </a:outerShdw>
                </a:effectLst>
                <a:latin typeface="Comic Sans MS" pitchFamily="66" charset="0"/>
              </a:rPr>
            </a:br>
            <a:r>
              <a:rPr lang="en-US" sz="4800" cap="none" dirty="0" smtClean="0">
                <a:effectLst>
                  <a:outerShdw blurRad="38100" dist="38100" dir="2700000" algn="tl">
                    <a:srgbClr val="000000">
                      <a:alpha val="43137"/>
                    </a:srgbClr>
                  </a:outerShdw>
                </a:effectLst>
                <a:latin typeface="Comic Sans MS" pitchFamily="66" charset="0"/>
              </a:rPr>
              <a:t>Greetings from </a:t>
            </a:r>
            <a:r>
              <a:rPr lang="sk-SK" sz="4800" cap="none" dirty="0" smtClean="0">
                <a:effectLst>
                  <a:outerShdw blurRad="38100" dist="38100" dir="2700000" algn="tl">
                    <a:srgbClr val="000000">
                      <a:alpha val="43137"/>
                    </a:srgbClr>
                  </a:outerShdw>
                </a:effectLst>
                <a:latin typeface="Comic Sans MS" pitchFamily="66" charset="0"/>
              </a:rPr>
              <a:t>Ľ</a:t>
            </a:r>
            <a:r>
              <a:rPr lang="en-US" sz="4800" cap="none" dirty="0" smtClean="0">
                <a:effectLst>
                  <a:outerShdw blurRad="38100" dist="38100" dir="2700000" algn="tl">
                    <a:srgbClr val="000000">
                      <a:alpha val="43137"/>
                    </a:srgbClr>
                  </a:outerShdw>
                </a:effectLst>
                <a:latin typeface="Comic Sans MS" pitchFamily="66" charset="0"/>
              </a:rPr>
              <a:t>utina</a:t>
            </a:r>
            <a:r>
              <a:rPr lang="en-US" sz="4800" cap="none" dirty="0" smtClean="0">
                <a:effectLst>
                  <a:outerShdw blurRad="38100" dist="38100" dir="2700000" algn="tl">
                    <a:srgbClr val="000000">
                      <a:alpha val="43137"/>
                    </a:srgbClr>
                  </a:outerShdw>
                </a:effectLst>
                <a:latin typeface="Comic Sans MS" pitchFamily="66" charset="0"/>
              </a:rPr>
              <a:t>.</a:t>
            </a:r>
            <a:br>
              <a:rPr lang="en-US" sz="4800" cap="none" dirty="0" smtClean="0">
                <a:effectLst>
                  <a:outerShdw blurRad="38100" dist="38100" dir="2700000" algn="tl">
                    <a:srgbClr val="000000">
                      <a:alpha val="43137"/>
                    </a:srgbClr>
                  </a:outerShdw>
                </a:effectLst>
                <a:latin typeface="Comic Sans MS" pitchFamily="66" charset="0"/>
              </a:rPr>
            </a:br>
            <a:r>
              <a:rPr lang="en-US" sz="4800" cap="none" dirty="0" smtClean="0">
                <a:effectLst>
                  <a:outerShdw blurRad="38100" dist="38100" dir="2700000" algn="tl">
                    <a:srgbClr val="000000">
                      <a:alpha val="43137"/>
                    </a:srgbClr>
                  </a:outerShdw>
                </a:effectLst>
                <a:latin typeface="Comic Sans MS" pitchFamily="66" charset="0"/>
              </a:rPr>
              <a:t>Goodbye. </a:t>
            </a:r>
            <a:endParaRPr lang="sk-SK" sz="4800" cap="none" dirty="0">
              <a:effectLst>
                <a:outerShdw blurRad="38100" dist="38100" dir="2700000" algn="tl">
                  <a:srgbClr val="000000">
                    <a:alpha val="43137"/>
                  </a:srgbClr>
                </a:outerShdw>
              </a:effectLst>
              <a:latin typeface="Comic Sans MS" pitchFamily="66" charset="0"/>
            </a:endParaRPr>
          </a:p>
        </p:txBody>
      </p:sp>
      <p:pic>
        <p:nvPicPr>
          <p:cNvPr id="1026" name="Picture 2" descr="C:\Users\user\Desktop\ZŠ Ľutina\e-twining\etwinning\Ľutina\10896911 - kópia.jpg"/>
          <p:cNvPicPr>
            <a:picLocks noGrp="1" noChangeAspect="1" noChangeArrowheads="1"/>
          </p:cNvPicPr>
          <p:nvPr>
            <p:ph idx="1"/>
          </p:nvPr>
        </p:nvPicPr>
        <p:blipFill>
          <a:blip r:embed="rId2" cstate="print"/>
          <a:srcRect/>
          <a:stretch>
            <a:fillRect/>
          </a:stretch>
        </p:blipFill>
        <p:spPr bwMode="auto">
          <a:xfrm>
            <a:off x="228600" y="2057400"/>
            <a:ext cx="5704031" cy="4314824"/>
          </a:xfrm>
          <a:prstGeom prst="rect">
            <a:avLst/>
          </a:prstGeom>
          <a:ln>
            <a:noFill/>
          </a:ln>
          <a:effectLst>
            <a:glow rad="228600">
              <a:schemeClr val="accent1">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descr="C:\Users\user\Desktop\ZŠ Ľutina\e-twining\etwinning\fotky - ľutina - komprimované\Obrázok2.jpg"/>
          <p:cNvPicPr>
            <a:picLocks noChangeAspect="1" noChangeArrowheads="1"/>
          </p:cNvPicPr>
          <p:nvPr/>
        </p:nvPicPr>
        <p:blipFill>
          <a:blip r:embed="rId3" cstate="print"/>
          <a:srcRect/>
          <a:stretch>
            <a:fillRect/>
          </a:stretch>
        </p:blipFill>
        <p:spPr bwMode="auto">
          <a:xfrm>
            <a:off x="4648200" y="3124200"/>
            <a:ext cx="4322212" cy="2743200"/>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Click="0" advTm="1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026"/>
                                        </p:tgtEl>
                                        <p:attrNameLst>
                                          <p:attrName>ppt_y</p:attrName>
                                        </p:attrNameLst>
                                      </p:cBhvr>
                                      <p:tavLst>
                                        <p:tav tm="0">
                                          <p:val>
                                            <p:strVal val="#ppt_y"/>
                                          </p:val>
                                        </p:tav>
                                        <p:tav tm="100000">
                                          <p:val>
                                            <p:strVal val="#ppt_y"/>
                                          </p:val>
                                        </p:tav>
                                      </p:tavLst>
                                    </p:anim>
                                    <p:animEffect transition="in" filter="fade">
                                      <p:cBhvr>
                                        <p:cTn id="10" dur="2000"/>
                                        <p:tgtEl>
                                          <p:spTgt spid="1026"/>
                                        </p:tgtEl>
                                      </p:cBhvr>
                                    </p:animEffect>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2000" fill="hold"/>
                                        <p:tgtEl>
                                          <p:spTgt spid="1027"/>
                                        </p:tgtEl>
                                        <p:attrNameLst>
                                          <p:attrName>ppt_w</p:attrName>
                                        </p:attrNameLst>
                                      </p:cBhvr>
                                      <p:tavLst>
                                        <p:tav tm="0">
                                          <p:val>
                                            <p:fltVal val="0"/>
                                          </p:val>
                                        </p:tav>
                                        <p:tav tm="100000">
                                          <p:val>
                                            <p:strVal val="#ppt_w"/>
                                          </p:val>
                                        </p:tav>
                                      </p:tavLst>
                                    </p:anim>
                                    <p:anim calcmode="lin" valueType="num">
                                      <p:cBhvr>
                                        <p:cTn id="15" dur="2000" fill="hold"/>
                                        <p:tgtEl>
                                          <p:spTgt spid="1027"/>
                                        </p:tgtEl>
                                        <p:attrNameLst>
                                          <p:attrName>ppt_h</p:attrName>
                                        </p:attrNameLst>
                                      </p:cBhvr>
                                      <p:tavLst>
                                        <p:tav tm="0">
                                          <p:val>
                                            <p:fltVal val="0"/>
                                          </p:val>
                                        </p:tav>
                                        <p:tav tm="100000">
                                          <p:val>
                                            <p:strVal val="#ppt_h"/>
                                          </p:val>
                                        </p:tav>
                                      </p:tavLst>
                                    </p:anim>
                                    <p:anim calcmode="lin" valueType="num">
                                      <p:cBhvr>
                                        <p:cTn id="16" dur="2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25"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696200" cy="6324600"/>
          </a:xfrm>
        </p:spPr>
        <p:txBody>
          <a:bodyPr>
            <a:normAutofit fontScale="90000"/>
          </a:bodyPr>
          <a:lstStyle/>
          <a:p>
            <a:r>
              <a:rPr lang="en-US" cap="none" dirty="0" smtClean="0">
                <a:effectLst>
                  <a:outerShdw blurRad="38100" dist="38100" dir="2700000" algn="tl">
                    <a:srgbClr val="000000">
                      <a:alpha val="43137"/>
                    </a:srgbClr>
                  </a:outerShdw>
                </a:effectLst>
                <a:latin typeface="Comic Sans MS" pitchFamily="66" charset="0"/>
              </a:rPr>
              <a:t/>
            </a:r>
            <a:br>
              <a:rPr lang="en-US" cap="none" dirty="0" smtClean="0">
                <a:effectLst>
                  <a:outerShdw blurRad="38100" dist="38100" dir="2700000" algn="tl">
                    <a:srgbClr val="000000">
                      <a:alpha val="43137"/>
                    </a:srgbClr>
                  </a:outerShdw>
                </a:effectLst>
                <a:latin typeface="Comic Sans MS" pitchFamily="66" charset="0"/>
              </a:rPr>
            </a:br>
            <a:r>
              <a:rPr lang="en-US" cap="none" dirty="0" smtClean="0">
                <a:effectLst>
                  <a:outerShdw blurRad="38100" dist="38100" dir="2700000" algn="tl">
                    <a:srgbClr val="000000">
                      <a:alpha val="43137"/>
                    </a:srgbClr>
                  </a:outerShdw>
                </a:effectLst>
                <a:latin typeface="Comic Sans MS" pitchFamily="66" charset="0"/>
              </a:rPr>
              <a:t/>
            </a:r>
            <a:br>
              <a:rPr lang="en-US" cap="none" dirty="0" smtClean="0">
                <a:effectLst>
                  <a:outerShdw blurRad="38100" dist="38100" dir="2700000" algn="tl">
                    <a:srgbClr val="000000">
                      <a:alpha val="43137"/>
                    </a:srgbClr>
                  </a:outerShdw>
                </a:effectLst>
                <a:latin typeface="Comic Sans MS" pitchFamily="66" charset="0"/>
              </a:rPr>
            </a:br>
            <a:r>
              <a:rPr lang="en-US" cap="none" dirty="0" smtClean="0">
                <a:effectLst>
                  <a:outerShdw blurRad="38100" dist="38100" dir="2700000" algn="tl">
                    <a:srgbClr val="000000">
                      <a:alpha val="43137"/>
                    </a:srgbClr>
                  </a:outerShdw>
                </a:effectLst>
                <a:latin typeface="Comic Sans MS" pitchFamily="66" charset="0"/>
              </a:rPr>
              <a:t/>
            </a:r>
            <a:br>
              <a:rPr lang="en-US" cap="none" dirty="0" smtClean="0">
                <a:effectLst>
                  <a:outerShdw blurRad="38100" dist="38100" dir="2700000" algn="tl">
                    <a:srgbClr val="000000">
                      <a:alpha val="43137"/>
                    </a:srgbClr>
                  </a:outerShdw>
                </a:effectLst>
                <a:latin typeface="Comic Sans MS" pitchFamily="66" charset="0"/>
              </a:rPr>
            </a:br>
            <a:r>
              <a:rPr lang="en-US" sz="4900" cap="none" dirty="0" smtClean="0">
                <a:effectLst>
                  <a:outerShdw blurRad="38100" dist="38100" dir="2700000" algn="tl">
                    <a:srgbClr val="000000">
                      <a:alpha val="43137"/>
                    </a:srgbClr>
                  </a:outerShdw>
                </a:effectLst>
                <a:latin typeface="Comic Sans MS" pitchFamily="66" charset="0"/>
              </a:rPr>
              <a:t> WHO WE ARE. </a:t>
            </a:r>
            <a:r>
              <a:rPr lang="en-US" cap="none" dirty="0" smtClean="0">
                <a:effectLst>
                  <a:outerShdw blurRad="38100" dist="38100" dir="2700000" algn="tl">
                    <a:srgbClr val="000000">
                      <a:alpha val="43137"/>
                    </a:srgbClr>
                  </a:outerShdw>
                </a:effectLst>
                <a:latin typeface="Comic Sans MS" pitchFamily="66" charset="0"/>
              </a:rPr>
              <a:t/>
            </a:r>
            <a:br>
              <a:rPr lang="en-US" cap="none" dirty="0" smtClean="0">
                <a:effectLst>
                  <a:outerShdw blurRad="38100" dist="38100" dir="2700000" algn="tl">
                    <a:srgbClr val="000000">
                      <a:alpha val="43137"/>
                    </a:srgbClr>
                  </a:outerShdw>
                </a:effectLst>
                <a:latin typeface="Comic Sans MS" pitchFamily="66" charset="0"/>
              </a:rPr>
            </a:br>
            <a:r>
              <a:rPr lang="en-US" cap="none" dirty="0" smtClean="0">
                <a:effectLst>
                  <a:outerShdw blurRad="38100" dist="38100" dir="2700000" algn="tl">
                    <a:srgbClr val="000000">
                      <a:alpha val="43137"/>
                    </a:srgbClr>
                  </a:outerShdw>
                </a:effectLst>
                <a:latin typeface="Comic Sans MS" pitchFamily="66" charset="0"/>
              </a:rPr>
              <a:t/>
            </a:r>
            <a:br>
              <a:rPr lang="en-US" cap="none" dirty="0" smtClean="0">
                <a:effectLst>
                  <a:outerShdw blurRad="38100" dist="38100" dir="2700000" algn="tl">
                    <a:srgbClr val="000000">
                      <a:alpha val="43137"/>
                    </a:srgbClr>
                  </a:outerShdw>
                </a:effectLst>
                <a:latin typeface="Comic Sans MS" pitchFamily="66" charset="0"/>
              </a:rPr>
            </a:br>
            <a:r>
              <a:rPr lang="en-US" sz="2800" cap="none" dirty="0" smtClean="0">
                <a:effectLst>
                  <a:outerShdw blurRad="38100" dist="38100" dir="2700000" algn="tl">
                    <a:srgbClr val="000000">
                      <a:alpha val="43137"/>
                    </a:srgbClr>
                  </a:outerShdw>
                </a:effectLst>
                <a:latin typeface="Comic Sans MS" pitchFamily="66" charset="0"/>
              </a:rPr>
              <a:t/>
            </a:r>
            <a:br>
              <a:rPr lang="en-US" sz="2800" cap="none" dirty="0" smtClean="0">
                <a:effectLst>
                  <a:outerShdw blurRad="38100" dist="38100" dir="2700000" algn="tl">
                    <a:srgbClr val="000000">
                      <a:alpha val="43137"/>
                    </a:srgbClr>
                  </a:outerShdw>
                </a:effectLst>
                <a:latin typeface="Comic Sans MS" pitchFamily="66" charset="0"/>
              </a:rPr>
            </a:br>
            <a:r>
              <a:rPr lang="en-US" sz="3600" cap="none" dirty="0" smtClean="0">
                <a:effectLst>
                  <a:outerShdw blurRad="38100" dist="38100" dir="2700000" algn="tl">
                    <a:srgbClr val="000000">
                      <a:alpha val="43137"/>
                    </a:srgbClr>
                  </a:outerShdw>
                </a:effectLst>
                <a:latin typeface="Comic Sans MS" pitchFamily="66" charset="0"/>
              </a:rPr>
              <a:t>We are VERY HAPPY PUPILS because YOU are our European FRIENDS.</a:t>
            </a:r>
            <a:br>
              <a:rPr lang="en-US" sz="3600" cap="none" dirty="0" smtClean="0">
                <a:effectLst>
                  <a:outerShdw blurRad="38100" dist="38100" dir="2700000" algn="tl">
                    <a:srgbClr val="000000">
                      <a:alpha val="43137"/>
                    </a:srgbClr>
                  </a:outerShdw>
                </a:effectLst>
                <a:latin typeface="Comic Sans MS" pitchFamily="66" charset="0"/>
              </a:rPr>
            </a:br>
            <a:r>
              <a:rPr lang="en-US" sz="3600" cap="none" dirty="0" smtClean="0">
                <a:effectLst>
                  <a:outerShdw blurRad="38100" dist="38100" dir="2700000" algn="tl">
                    <a:srgbClr val="000000">
                      <a:alpha val="43137"/>
                    </a:srgbClr>
                  </a:outerShdw>
                </a:effectLst>
                <a:latin typeface="Comic Sans MS" pitchFamily="66" charset="0"/>
              </a:rPr>
              <a:t/>
            </a:r>
            <a:br>
              <a:rPr lang="en-US" sz="3600" cap="none" dirty="0" smtClean="0">
                <a:effectLst>
                  <a:outerShdw blurRad="38100" dist="38100" dir="2700000" algn="tl">
                    <a:srgbClr val="000000">
                      <a:alpha val="43137"/>
                    </a:srgbClr>
                  </a:outerShdw>
                </a:effectLst>
                <a:latin typeface="Comic Sans MS" pitchFamily="66" charset="0"/>
              </a:rPr>
            </a:br>
            <a:r>
              <a:rPr lang="en-US" sz="3600" cap="none" dirty="0" smtClean="0">
                <a:effectLst>
                  <a:outerShdw blurRad="38100" dist="38100" dir="2700000" algn="tl">
                    <a:srgbClr val="000000">
                      <a:alpha val="43137"/>
                    </a:srgbClr>
                  </a:outerShdw>
                </a:effectLst>
                <a:latin typeface="Comic Sans MS" pitchFamily="66" charset="0"/>
              </a:rPr>
              <a:t>We are delighted to be working on this eTwinning project called HELLO EUROPE!</a:t>
            </a:r>
            <a:br>
              <a:rPr lang="en-US" sz="3600" cap="none" dirty="0" smtClean="0">
                <a:effectLst>
                  <a:outerShdw blurRad="38100" dist="38100" dir="2700000" algn="tl">
                    <a:srgbClr val="000000">
                      <a:alpha val="43137"/>
                    </a:srgbClr>
                  </a:outerShdw>
                </a:effectLst>
                <a:latin typeface="Comic Sans MS" pitchFamily="66" charset="0"/>
              </a:rPr>
            </a:br>
            <a:r>
              <a:rPr lang="sk-SK" sz="3600" cap="none" dirty="0" smtClean="0">
                <a:effectLst>
                  <a:outerShdw blurRad="38100" dist="38100" dir="2700000" algn="tl">
                    <a:srgbClr val="000000">
                      <a:alpha val="43137"/>
                    </a:srgbClr>
                  </a:outerShdw>
                </a:effectLst>
                <a:latin typeface="Comic Sans MS" pitchFamily="66" charset="0"/>
              </a:rPr>
              <a:t/>
            </a:r>
            <a:br>
              <a:rPr lang="sk-SK" sz="3600" cap="none" dirty="0" smtClean="0">
                <a:effectLst>
                  <a:outerShdw blurRad="38100" dist="38100" dir="2700000" algn="tl">
                    <a:srgbClr val="000000">
                      <a:alpha val="43137"/>
                    </a:srgbClr>
                  </a:outerShdw>
                </a:effectLst>
                <a:latin typeface="Comic Sans MS" pitchFamily="66" charset="0"/>
              </a:rPr>
            </a:br>
            <a:r>
              <a:rPr lang="en-GB" sz="3600" cap="none" dirty="0" smtClean="0">
                <a:effectLst>
                  <a:outerShdw blurRad="38100" dist="38100" dir="2700000" algn="tl">
                    <a:srgbClr val="000000">
                      <a:alpha val="43137"/>
                    </a:srgbClr>
                  </a:outerShdw>
                </a:effectLst>
                <a:latin typeface="Comic Sans MS" pitchFamily="66" charset="0"/>
              </a:rPr>
              <a:t>Our primary school is in </a:t>
            </a:r>
            <a:r>
              <a:rPr lang="sk-SK" sz="3600" cap="none" dirty="0" smtClean="0">
                <a:effectLst>
                  <a:outerShdw blurRad="38100" dist="38100" dir="2700000" algn="tl">
                    <a:srgbClr val="000000">
                      <a:alpha val="43137"/>
                    </a:srgbClr>
                  </a:outerShdw>
                </a:effectLst>
                <a:latin typeface="Comic Sans MS" pitchFamily="66" charset="0"/>
              </a:rPr>
              <a:t>Ľ</a:t>
            </a:r>
            <a:r>
              <a:rPr lang="en-GB" sz="3600" cap="none" dirty="0" smtClean="0">
                <a:effectLst>
                  <a:outerShdw blurRad="38100" dist="38100" dir="2700000" algn="tl">
                    <a:srgbClr val="000000">
                      <a:alpha val="43137"/>
                    </a:srgbClr>
                  </a:outerShdw>
                </a:effectLst>
                <a:latin typeface="Comic Sans MS" pitchFamily="66" charset="0"/>
              </a:rPr>
              <a:t>utina, a cute Slovak village.</a:t>
            </a:r>
            <a:endParaRPr lang="sk-SK" sz="3600" dirty="0"/>
          </a:p>
        </p:txBody>
      </p:sp>
    </p:spTree>
  </p:cSld>
  <p:clrMapOvr>
    <a:masterClrMapping/>
  </p:clrMapOvr>
  <p:transition spd="med" advClick="0" advTm="5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xit" presetSubtype="8" fill="hold" grpId="1" nodeType="afterEffect">
                                  <p:stCondLst>
                                    <p:cond delay="20000"/>
                                  </p:stCondLst>
                                  <p:childTnLst>
                                    <p:anim calcmode="lin" valueType="num">
                                      <p:cBhvr additive="base">
                                        <p:cTn id="11" dur="2000"/>
                                        <p:tgtEl>
                                          <p:spTgt spid="2"/>
                                        </p:tgtEl>
                                        <p:attrNameLst>
                                          <p:attrName>ppt_x</p:attrName>
                                        </p:attrNameLst>
                                      </p:cBhvr>
                                      <p:tavLst>
                                        <p:tav tm="0">
                                          <p:val>
                                            <p:strVal val="ppt_x"/>
                                          </p:val>
                                        </p:tav>
                                        <p:tav tm="100000">
                                          <p:val>
                                            <p:strVal val="0-ppt_w/2"/>
                                          </p:val>
                                        </p:tav>
                                      </p:tavLst>
                                    </p:anim>
                                    <p:anim calcmode="lin" valueType="num">
                                      <p:cBhvr additive="base">
                                        <p:cTn id="12" dur="2000"/>
                                        <p:tgtEl>
                                          <p:spTgt spid="2"/>
                                        </p:tgtEl>
                                        <p:attrNameLst>
                                          <p:attrName>ppt_y</p:attrName>
                                        </p:attrNameLst>
                                      </p:cBhvr>
                                      <p:tavLst>
                                        <p:tav tm="0">
                                          <p:val>
                                            <p:strVal val="ppt_y"/>
                                          </p:val>
                                        </p:tav>
                                        <p:tav tm="100000">
                                          <p:val>
                                            <p:strVal val="ppt_y"/>
                                          </p:val>
                                        </p:tav>
                                      </p:tavLst>
                                    </p:anim>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1051560"/>
          </a:xfrm>
        </p:spPr>
        <p:txBody>
          <a:bodyPr>
            <a:noAutofit/>
          </a:bodyPr>
          <a:lstStyle/>
          <a:p>
            <a:pPr algn="ctr"/>
            <a:r>
              <a:rPr lang="en-US" sz="6000" dirty="0" smtClean="0">
                <a:latin typeface="Comic Sans MS" pitchFamily="66" charset="0"/>
              </a:rPr>
              <a:t>HELLO EUROPE!!!</a:t>
            </a:r>
            <a:endParaRPr lang="sk-SK" sz="6000" dirty="0">
              <a:latin typeface="Comic Sans MS" pitchFamily="66" charset="0"/>
            </a:endParaRPr>
          </a:p>
        </p:txBody>
      </p:sp>
      <p:pic>
        <p:nvPicPr>
          <p:cNvPr id="1026" name="Picture 2" descr="C:\Users\user\Desktop\ZŠ Ľutina\e-twining\etwinning\fotky - komprimované\P1050842.JPG"/>
          <p:cNvPicPr>
            <a:picLocks noGrp="1" noChangeAspect="1" noChangeArrowheads="1"/>
          </p:cNvPicPr>
          <p:nvPr>
            <p:ph idx="1"/>
          </p:nvPr>
        </p:nvPicPr>
        <p:blipFill>
          <a:blip r:embed="rId2" cstate="print"/>
          <a:srcRect/>
          <a:stretch>
            <a:fillRect/>
          </a:stretch>
        </p:blipFill>
        <p:spPr bwMode="auto">
          <a:xfrm>
            <a:off x="838200" y="1600200"/>
            <a:ext cx="6477000" cy="4800600"/>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Tree>
  </p:cSld>
  <p:clrMapOvr>
    <a:masterClrMapping/>
  </p:clrMapOvr>
  <p:transition spd="med" advClick="0" advTm="100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2000" fill="hold"/>
                                        <p:tgtEl>
                                          <p:spTgt spid="1026"/>
                                        </p:tgtEl>
                                        <p:attrNameLst>
                                          <p:attrName>ppt_x</p:attrName>
                                        </p:attrNameLst>
                                      </p:cBhvr>
                                      <p:tavLst>
                                        <p:tav tm="0">
                                          <p:val>
                                            <p:strVal val="1+#ppt_w/2"/>
                                          </p:val>
                                        </p:tav>
                                        <p:tav tm="100000">
                                          <p:val>
                                            <p:strVal val="#ppt_x"/>
                                          </p:val>
                                        </p:tav>
                                      </p:tavLst>
                                    </p:anim>
                                    <p:anim calcmode="lin" valueType="num">
                                      <p:cBhvr additive="base">
                                        <p:cTn id="13"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7239000" cy="1143000"/>
          </a:xfrm>
        </p:spPr>
        <p:txBody>
          <a:bodyPr>
            <a:noAutofit/>
          </a:bodyPr>
          <a:lstStyle/>
          <a:p>
            <a:pPr algn="ctr"/>
            <a:r>
              <a:rPr lang="en-GB" sz="5400" cap="none" dirty="0" smtClean="0">
                <a:effectLst>
                  <a:outerShdw blurRad="38100" dist="38100" dir="2700000" algn="tl">
                    <a:srgbClr val="000000">
                      <a:alpha val="43137"/>
                    </a:srgbClr>
                  </a:outerShdw>
                </a:effectLst>
                <a:latin typeface="Comic Sans MS" pitchFamily="66" charset="0"/>
              </a:rPr>
              <a:t>We are 3</a:t>
            </a:r>
            <a:r>
              <a:rPr lang="en-GB" sz="5400" cap="none" baseline="30000" dirty="0" smtClean="0">
                <a:effectLst>
                  <a:outerShdw blurRad="38100" dist="38100" dir="2700000" algn="tl">
                    <a:srgbClr val="000000">
                      <a:alpha val="43137"/>
                    </a:srgbClr>
                  </a:outerShdw>
                </a:effectLst>
                <a:latin typeface="Comic Sans MS" pitchFamily="66" charset="0"/>
              </a:rPr>
              <a:t>rd</a:t>
            </a:r>
            <a:r>
              <a:rPr lang="en-GB" sz="5400" cap="none" dirty="0" smtClean="0">
                <a:effectLst>
                  <a:outerShdw blurRad="38100" dist="38100" dir="2700000" algn="tl">
                    <a:srgbClr val="000000">
                      <a:alpha val="43137"/>
                    </a:srgbClr>
                  </a:outerShdw>
                </a:effectLst>
                <a:latin typeface="Comic Sans MS" pitchFamily="66" charset="0"/>
              </a:rPr>
              <a:t>A class.</a:t>
            </a:r>
            <a:endParaRPr lang="en-GB" sz="5400" cap="none" dirty="0">
              <a:effectLst>
                <a:outerShdw blurRad="38100" dist="38100" dir="2700000" algn="tl">
                  <a:srgbClr val="000000">
                    <a:alpha val="43137"/>
                  </a:srgbClr>
                </a:outerShdw>
              </a:effectLst>
              <a:latin typeface="Comic Sans MS" pitchFamily="66" charset="0"/>
            </a:endParaRPr>
          </a:p>
        </p:txBody>
      </p:sp>
      <p:pic>
        <p:nvPicPr>
          <p:cNvPr id="8" name="Zástupný symbol obsahu 7" descr="P1050814.JPG"/>
          <p:cNvPicPr>
            <a:picLocks noGrp="1" noChangeAspect="1"/>
          </p:cNvPicPr>
          <p:nvPr>
            <p:ph idx="1"/>
          </p:nvPr>
        </p:nvPicPr>
        <p:blipFill>
          <a:blip r:embed="rId2" cstate="print"/>
          <a:stretch>
            <a:fillRect/>
          </a:stretch>
        </p:blipFill>
        <p:spPr>
          <a:xfrm>
            <a:off x="699729" y="1587839"/>
            <a:ext cx="6691671" cy="4965361"/>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Tree>
  </p:cSld>
  <p:clrMapOvr>
    <a:masterClrMapping/>
  </p:clrMapOvr>
  <p:transition spd="slow"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ZŠ Ľutina\e-twining\etwinning\fotky - komprimované\P1050838.JPG"/>
          <p:cNvPicPr>
            <a:picLocks noGrp="1" noChangeAspect="1" noChangeArrowheads="1"/>
          </p:cNvPicPr>
          <p:nvPr>
            <p:ph idx="1"/>
          </p:nvPr>
        </p:nvPicPr>
        <p:blipFill>
          <a:blip r:embed="rId2" cstate="print"/>
          <a:srcRect/>
          <a:stretch>
            <a:fillRect/>
          </a:stretch>
        </p:blipFill>
        <p:spPr bwMode="auto">
          <a:xfrm>
            <a:off x="990600" y="381000"/>
            <a:ext cx="6324600" cy="4648200"/>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10" name="Ovál 9"/>
          <p:cNvSpPr/>
          <p:nvPr/>
        </p:nvSpPr>
        <p:spPr>
          <a:xfrm>
            <a:off x="3657600" y="17526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nahor 10"/>
          <p:cNvSpPr/>
          <p:nvPr/>
        </p:nvSpPr>
        <p:spPr>
          <a:xfrm rot="13689717">
            <a:off x="4545290" y="-84257"/>
            <a:ext cx="753192" cy="219137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na bublina 5"/>
          <p:cNvSpPr/>
          <p:nvPr/>
        </p:nvSpPr>
        <p:spPr>
          <a:xfrm>
            <a:off x="304800" y="5029200"/>
            <a:ext cx="7543800" cy="1676400"/>
          </a:xfrm>
          <a:prstGeom prst="wedgeEllipseCallout">
            <a:avLst>
              <a:gd name="adj1" fmla="val 3530"/>
              <a:gd name="adj2" fmla="val -113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We are from SLOVAKIA. </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Our count</a:t>
            </a: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ry</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is</a:t>
            </a: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in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the heart of Europe.</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spd="slow" advClick="0" advTm="2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down)">
                                      <p:cBhvr>
                                        <p:cTn id="7" dur="2000"/>
                                        <p:tgtEl>
                                          <p:spTgt spid="409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par>
                          <p:cTn id="12" fill="hold">
                            <p:stCondLst>
                              <p:cond delay="3000"/>
                            </p:stCondLst>
                            <p:childTnLst>
                              <p:par>
                                <p:cTn id="13" presetID="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4000"/>
                            </p:stCondLst>
                            <p:childTnLst>
                              <p:par>
                                <p:cTn id="18" presetID="2" presetClass="entr" presetSubtype="1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403484" y="602672"/>
            <a:ext cx="5311516" cy="5890954"/>
          </a:xfrm>
          <a:prstGeom prst="rect">
            <a:avLst/>
          </a:prstGeom>
          <a:noFill/>
          <a:ln w="9525">
            <a:noFill/>
            <a:miter lim="800000"/>
            <a:headEnd/>
            <a:tailEnd/>
          </a:ln>
          <a:effectLst/>
        </p:spPr>
      </p:pic>
      <p:sp>
        <p:nvSpPr>
          <p:cNvPr id="5" name="Oválna bublina 4"/>
          <p:cNvSpPr/>
          <p:nvPr/>
        </p:nvSpPr>
        <p:spPr>
          <a:xfrm>
            <a:off x="5334000" y="2743200"/>
            <a:ext cx="3810000" cy="1752600"/>
          </a:xfrm>
          <a:prstGeom prst="wedgeEllipseCallout">
            <a:avLst>
              <a:gd name="adj1" fmla="val -54555"/>
              <a:gd name="adj2" fmla="val -47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3200" b="1" dirty="0" smtClean="0">
                <a:effectLst>
                  <a:outerShdw blurRad="38100" dist="38100" dir="2700000" algn="tl">
                    <a:srgbClr val="000000">
                      <a:alpha val="43137"/>
                    </a:srgbClr>
                  </a:outerShdw>
                </a:effectLst>
                <a:latin typeface="Comic Sans MS" pitchFamily="66" charset="0"/>
              </a:rPr>
              <a:t>Ľutina </a:t>
            </a:r>
            <a:r>
              <a:rPr lang="en-GB" sz="3200" b="1" dirty="0" smtClean="0">
                <a:effectLst>
                  <a:outerShdw blurRad="38100" dist="38100" dir="2700000" algn="tl">
                    <a:srgbClr val="000000">
                      <a:alpha val="43137"/>
                    </a:srgbClr>
                  </a:outerShdw>
                </a:effectLst>
                <a:latin typeface="Comic Sans MS" pitchFamily="66" charset="0"/>
              </a:rPr>
              <a:t>is right here. </a:t>
            </a:r>
            <a:endParaRPr lang="sk-SK" sz="3200" b="1" dirty="0">
              <a:latin typeface="Comic Sans MS" pitchFamily="66" charset="0"/>
            </a:endParaRPr>
          </a:p>
        </p:txBody>
      </p:sp>
      <p:sp>
        <p:nvSpPr>
          <p:cNvPr id="10" name="Zahnutá šípka doprava 9"/>
          <p:cNvSpPr/>
          <p:nvPr/>
        </p:nvSpPr>
        <p:spPr>
          <a:xfrm rot="6937863">
            <a:off x="4598059" y="-87733"/>
            <a:ext cx="1118392" cy="3635236"/>
          </a:xfrm>
          <a:prstGeom prst="curvedRightArrow">
            <a:avLst>
              <a:gd name="adj1" fmla="val 25000"/>
              <a:gd name="adj2" fmla="val 63180"/>
              <a:gd name="adj3" fmla="val 412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rgbClr val="FFFF00"/>
              </a:solidFill>
            </a:endParaRPr>
          </a:p>
        </p:txBody>
      </p:sp>
    </p:spTree>
  </p:cSld>
  <p:clrMapOvr>
    <a:masterClrMapping/>
  </p:clrMapOvr>
  <p:transition spd="med" advClick="0" advTm="1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5900"/>
                            </p:stCondLst>
                            <p:childTnLst>
                              <p:par>
                                <p:cTn id="15" presetID="24"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5" name="Zástupný symbol obsahu 4" descr="P1050849.JPG"/>
          <p:cNvPicPr>
            <a:picLocks noGrp="1" noChangeAspect="1"/>
          </p:cNvPicPr>
          <p:nvPr>
            <p:ph idx="1"/>
          </p:nvPr>
        </p:nvPicPr>
        <p:blipFill>
          <a:blip r:embed="rId2" cstate="print"/>
          <a:stretch>
            <a:fillRect/>
          </a:stretch>
        </p:blipFill>
        <p:spPr>
          <a:xfrm>
            <a:off x="762000" y="1880004"/>
            <a:ext cx="6477000" cy="4733656"/>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6" name="Oválna bublina 5"/>
          <p:cNvSpPr/>
          <p:nvPr/>
        </p:nvSpPr>
        <p:spPr>
          <a:xfrm>
            <a:off x="4876800" y="1828800"/>
            <a:ext cx="3200400" cy="1676400"/>
          </a:xfrm>
          <a:prstGeom prst="wedgeEllipseCallout">
            <a:avLst>
              <a:gd name="adj1" fmla="val -60525"/>
              <a:gd name="adj2" fmla="val 50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omic Sans MS" pitchFamily="66" charset="0"/>
              </a:rPr>
              <a:t>Hello! My name is K</a:t>
            </a:r>
            <a:r>
              <a:rPr lang="sk-SK" sz="2800" b="1" dirty="0" smtClean="0">
                <a:latin typeface="Comic Sans MS" pitchFamily="66" charset="0"/>
              </a:rPr>
              <a:t>L</a:t>
            </a:r>
            <a:r>
              <a:rPr lang="en-US" sz="2800" b="1" dirty="0" smtClean="0">
                <a:latin typeface="Comic Sans MS" pitchFamily="66" charset="0"/>
              </a:rPr>
              <a:t>AUDIA.</a:t>
            </a:r>
            <a:endParaRPr lang="sk-SK" sz="2800" b="1" dirty="0">
              <a:latin typeface="Comic Sans MS" pitchFamily="66" charset="0"/>
            </a:endParaRPr>
          </a:p>
        </p:txBody>
      </p:sp>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45" presetClass="entr" presetSubtype="0" fill="hold" nodeType="afterEffect">
                                  <p:stCondLst>
                                    <p:cond delay="500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8000"/>
                            </p:stCondLst>
                            <p:childTnLst>
                              <p:par>
                                <p:cTn id="15" presetID="24" presetClass="entr" presetSubtype="0" fill="hold" grpId="0" nodeType="afterEffect">
                                  <p:stCondLst>
                                    <p:cond delay="0"/>
                                  </p:stCondLst>
                                  <p:iterate type="wd">
                                    <p:tmAbs val="500"/>
                                  </p:iterate>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6" name="Zástupný symbol obsahu 5" descr="P1050850.JPG"/>
          <p:cNvPicPr>
            <a:picLocks noGrp="1" noChangeAspect="1"/>
          </p:cNvPicPr>
          <p:nvPr>
            <p:ph idx="1"/>
          </p:nvPr>
        </p:nvPicPr>
        <p:blipFill>
          <a:blip r:embed="rId2" cstate="print"/>
          <a:stretch>
            <a:fillRect/>
          </a:stretch>
        </p:blipFill>
        <p:spPr>
          <a:xfrm>
            <a:off x="990600" y="1981200"/>
            <a:ext cx="6248399" cy="4686299"/>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13" name="Oválna bublina 12"/>
          <p:cNvSpPr/>
          <p:nvPr/>
        </p:nvSpPr>
        <p:spPr>
          <a:xfrm>
            <a:off x="0" y="1981200"/>
            <a:ext cx="3200400" cy="1676400"/>
          </a:xfrm>
          <a:prstGeom prst="wedgeEllipseCallout">
            <a:avLst>
              <a:gd name="adj1" fmla="val 66554"/>
              <a:gd name="adj2" fmla="val 72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omic Sans MS" pitchFamily="66" charset="0"/>
              </a:rPr>
              <a:t>Hello! My name is ADRIANA.</a:t>
            </a:r>
            <a:endParaRPr lang="sk-SK" sz="2800" b="1" dirty="0">
              <a:latin typeface="Comic Sans MS" pitchFamily="66" charset="0"/>
            </a:endParaRPr>
          </a:p>
        </p:txBody>
      </p:sp>
    </p:spTree>
  </p:cSld>
  <p:clrMapOvr>
    <a:masterClrMapping/>
  </p:clrMapOvr>
  <p:transition spd="med" advClick="0" advTm="2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34" presetClass="entr" presetSubtype="0" fill="hold" nodeType="afterEffect">
                                  <p:stCondLst>
                                    <p:cond delay="5000"/>
                                  </p:stCondLst>
                                  <p:childTnLst>
                                    <p:set>
                                      <p:cBhvr>
                                        <p:cTn id="10" dur="1" fill="hold">
                                          <p:stCondLst>
                                            <p:cond delay="0"/>
                                          </p:stCondLst>
                                        </p:cTn>
                                        <p:tgtEl>
                                          <p:spTgt spid="6"/>
                                        </p:tgtEl>
                                        <p:attrNameLst>
                                          <p:attrName>style.visibility</p:attrName>
                                        </p:attrNameLst>
                                      </p:cBhvr>
                                      <p:to>
                                        <p:strVal val="visible"/>
                                      </p:to>
                                    </p:set>
                                    <p:anim from="(-#ppt_w/2)" to="(#ppt_x)" calcmode="lin" valueType="num">
                                      <p:cBhvr>
                                        <p:cTn id="11" dur="600" fill="hold">
                                          <p:stCondLst>
                                            <p:cond delay="0"/>
                                          </p:stCondLst>
                                        </p:cTn>
                                        <p:tgtEl>
                                          <p:spTgt spid="6"/>
                                        </p:tgtEl>
                                        <p:attrNameLst>
                                          <p:attrName>ppt_x</p:attrName>
                                        </p:attrNameLst>
                                      </p:cBhvr>
                                    </p:anim>
                                    <p:anim from="0" to="-1.0" calcmode="lin" valueType="num">
                                      <p:cBhvr>
                                        <p:cTn id="12" dur="200" decel="50000" autoRev="1" fill="hold">
                                          <p:stCondLst>
                                            <p:cond delay="600"/>
                                          </p:stCondLst>
                                        </p:cTn>
                                        <p:tgtEl>
                                          <p:spTgt spid="6"/>
                                        </p:tgtEl>
                                        <p:attrNameLst>
                                          <p:attrName>xshear</p:attrName>
                                        </p:attrNameLst>
                                      </p:cBhvr>
                                    </p:anim>
                                    <p:animScale>
                                      <p:cBhvr>
                                        <p:cTn id="13" dur="200" decel="100000" autoRev="1" fill="hold">
                                          <p:stCondLst>
                                            <p:cond delay="600"/>
                                          </p:stCondLst>
                                        </p:cTn>
                                        <p:tgtEl>
                                          <p:spTgt spid="6"/>
                                        </p:tgtEl>
                                      </p:cBhvr>
                                      <p:from x="100000" y="100000"/>
                                      <p:to x="80000" y="100000"/>
                                    </p:animScale>
                                    <p:anim by="(#ppt_h/3+#ppt_w*0.1)" calcmode="lin" valueType="num">
                                      <p:cBhvr additive="sum">
                                        <p:cTn id="14" dur="200" decel="100000" autoRev="1" fill="hold">
                                          <p:stCondLst>
                                            <p:cond delay="600"/>
                                          </p:stCondLst>
                                        </p:cTn>
                                        <p:tgtEl>
                                          <p:spTgt spid="6"/>
                                        </p:tgtEl>
                                        <p:attrNameLst>
                                          <p:attrName>ppt_x</p:attrName>
                                        </p:attrNameLst>
                                      </p:cBhvr>
                                    </p:anim>
                                  </p:childTnLst>
                                </p:cTn>
                              </p:par>
                            </p:childTnLst>
                          </p:cTn>
                        </p:par>
                        <p:par>
                          <p:cTn id="15" fill="hold">
                            <p:stCondLst>
                              <p:cond delay="8000"/>
                            </p:stCondLst>
                            <p:childTnLst>
                              <p:par>
                                <p:cTn id="16" presetID="34"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from="(-#ppt_w/2)" to="(#ppt_x)" calcmode="lin" valueType="num">
                                      <p:cBhvr>
                                        <p:cTn id="18" dur="600" fill="hold">
                                          <p:stCondLst>
                                            <p:cond delay="0"/>
                                          </p:stCondLst>
                                        </p:cTn>
                                        <p:tgtEl>
                                          <p:spTgt spid="13"/>
                                        </p:tgtEl>
                                        <p:attrNameLst>
                                          <p:attrName>ppt_x</p:attrName>
                                        </p:attrNameLst>
                                      </p:cBhvr>
                                    </p:anim>
                                    <p:anim from="0" to="-1.0" calcmode="lin" valueType="num">
                                      <p:cBhvr>
                                        <p:cTn id="19" dur="200" decel="50000" autoRev="1" fill="hold">
                                          <p:stCondLst>
                                            <p:cond delay="600"/>
                                          </p:stCondLst>
                                        </p:cTn>
                                        <p:tgtEl>
                                          <p:spTgt spid="13"/>
                                        </p:tgtEl>
                                        <p:attrNameLst>
                                          <p:attrName>xshear</p:attrName>
                                        </p:attrNameLst>
                                      </p:cBhvr>
                                    </p:anim>
                                    <p:animScale>
                                      <p:cBhvr>
                                        <p:cTn id="20" dur="200" decel="100000" autoRev="1" fill="hold">
                                          <p:stCondLst>
                                            <p:cond delay="600"/>
                                          </p:stCondLst>
                                        </p:cTn>
                                        <p:tgtEl>
                                          <p:spTgt spid="13"/>
                                        </p:tgtEl>
                                      </p:cBhvr>
                                      <p:from x="100000" y="100000"/>
                                      <p:to x="80000" y="100000"/>
                                    </p:animScale>
                                    <p:anim by="(#ppt_h/3+#ppt_w*0.1)" calcmode="lin" valueType="num">
                                      <p:cBhvr additive="sum">
                                        <p:cTn id="21"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7239000" cy="1447800"/>
          </a:xfrm>
        </p:spPr>
        <p:txBody>
          <a:bodyPr>
            <a:noAutofit/>
          </a:bodyPr>
          <a:lstStyle/>
          <a:p>
            <a:pPr algn="ctr"/>
            <a:r>
              <a:rPr lang="en-GB" sz="4400" cap="none" dirty="0" smtClean="0">
                <a:effectLst>
                  <a:outerShdw blurRad="38100" dist="38100" dir="2700000" algn="tl">
                    <a:srgbClr val="000000">
                      <a:alpha val="43137"/>
                    </a:srgbClr>
                  </a:outerShdw>
                </a:effectLst>
                <a:latin typeface="Comic Sans MS" pitchFamily="66" charset="0"/>
              </a:rPr>
              <a:t>Let me greet you and introduce myself.</a:t>
            </a:r>
            <a:endParaRPr lang="en-GB" sz="4400" cap="none" dirty="0">
              <a:effectLst>
                <a:outerShdw blurRad="38100" dist="38100" dir="2700000" algn="tl">
                  <a:srgbClr val="000000">
                    <a:alpha val="43137"/>
                  </a:srgbClr>
                </a:outerShdw>
              </a:effectLst>
              <a:latin typeface="Comic Sans MS" pitchFamily="66" charset="0"/>
            </a:endParaRPr>
          </a:p>
        </p:txBody>
      </p:sp>
      <p:pic>
        <p:nvPicPr>
          <p:cNvPr id="10" name="Zástupný symbol obsahu 9" descr="P1050852.JPG"/>
          <p:cNvPicPr>
            <a:picLocks noGrp="1" noChangeAspect="1"/>
          </p:cNvPicPr>
          <p:nvPr>
            <p:ph idx="1"/>
          </p:nvPr>
        </p:nvPicPr>
        <p:blipFill>
          <a:blip r:embed="rId2" cstate="print"/>
          <a:stretch>
            <a:fillRect/>
          </a:stretch>
        </p:blipFill>
        <p:spPr>
          <a:xfrm>
            <a:off x="990601" y="1790698"/>
            <a:ext cx="6248400" cy="4686300"/>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
        <p:nvSpPr>
          <p:cNvPr id="11" name="Oválna bublina 10"/>
          <p:cNvSpPr/>
          <p:nvPr/>
        </p:nvSpPr>
        <p:spPr>
          <a:xfrm>
            <a:off x="4800600" y="3505200"/>
            <a:ext cx="3200400" cy="1676400"/>
          </a:xfrm>
          <a:prstGeom prst="wedgeEllipseCallout">
            <a:avLst>
              <a:gd name="adj1" fmla="val -68627"/>
              <a:gd name="adj2" fmla="val -43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omic Sans MS" pitchFamily="66" charset="0"/>
              </a:rPr>
              <a:t>Hello! My name is </a:t>
            </a:r>
            <a:r>
              <a:rPr lang="sk-SK" sz="2800" b="1" dirty="0" smtClean="0">
                <a:latin typeface="Comic Sans MS" pitchFamily="66" charset="0"/>
              </a:rPr>
              <a:t>SIMONA</a:t>
            </a:r>
            <a:r>
              <a:rPr lang="en-US" sz="2800" b="1" dirty="0" smtClean="0">
                <a:latin typeface="Comic Sans MS" pitchFamily="66" charset="0"/>
              </a:rPr>
              <a:t>.</a:t>
            </a:r>
            <a:endParaRPr lang="sk-SK" sz="2800" b="1" dirty="0">
              <a:latin typeface="Comic Sans MS" pitchFamily="66" charset="0"/>
            </a:endParaRPr>
          </a:p>
        </p:txBody>
      </p:sp>
    </p:spTree>
  </p:cSld>
  <p:clrMapOvr>
    <a:masterClrMapping/>
  </p:clrMapOvr>
  <p:transition spd="med" advClick="0"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1"/>
                                        </p:tgtEl>
                                        <p:attrNameLst>
                                          <p:attrName>ppt_y</p:attrName>
                                        </p:attrNameLst>
                                      </p:cBhvr>
                                      <p:tavLst>
                                        <p:tav tm="0">
                                          <p:val>
                                            <p:strVal val="#ppt_y"/>
                                          </p:val>
                                        </p:tav>
                                        <p:tav tm="100000">
                                          <p:val>
                                            <p:strVal val="#ppt_y"/>
                                          </p:val>
                                        </p:tav>
                                      </p:tavLst>
                                    </p:anim>
                                    <p:anim calcmode="lin" valueType="num">
                                      <p:cBhvr>
                                        <p:cTn id="24"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uxusný">
  <a:themeElements>
    <a:clrScheme name="Luxusn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očiato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xusn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659</TotalTime>
  <Words>176</Words>
  <Application>Microsoft Office PowerPoint</Application>
  <PresentationFormat>Prezentácia na obrazovke (4:3)</PresentationFormat>
  <Paragraphs>29</Paragraphs>
  <Slides>16</Slides>
  <Notes>0</Notes>
  <HiddenSlides>0</HiddenSlides>
  <MMClips>0</MMClips>
  <ScaleCrop>false</ScaleCrop>
  <HeadingPairs>
    <vt:vector size="6" baseType="variant">
      <vt:variant>
        <vt:lpstr>Motív</vt:lpstr>
      </vt:variant>
      <vt:variant>
        <vt:i4>1</vt:i4>
      </vt:variant>
      <vt:variant>
        <vt:lpstr>Nadpisy snímok</vt:lpstr>
      </vt:variant>
      <vt:variant>
        <vt:i4>16</vt:i4>
      </vt:variant>
      <vt:variant>
        <vt:lpstr>Vlastné prezentácie</vt:lpstr>
      </vt:variant>
      <vt:variant>
        <vt:i4>1</vt:i4>
      </vt:variant>
    </vt:vector>
  </HeadingPairs>
  <TitlesOfParts>
    <vt:vector size="18" baseType="lpstr">
      <vt:lpstr>Luxusný</vt:lpstr>
      <vt:lpstr>Hello Europe!!!</vt:lpstr>
      <vt:lpstr>    WHO WE ARE.    We are VERY HAPPY PUPILS because YOU are our European FRIENDS.  We are delighted to be working on this eTwinning project called HELLO EUROPE!  Our primary school is in Ľutina, a cute Slovak village.</vt:lpstr>
      <vt:lpstr>HELLO EUROPE!!!</vt:lpstr>
      <vt:lpstr>We are 3rdA class.</vt:lpstr>
      <vt:lpstr>Snímka 5</vt:lpstr>
      <vt:lpstr>Snímka 6</vt:lpstr>
      <vt:lpstr>Let me greet you and introduce myself.</vt:lpstr>
      <vt:lpstr>Let me greet you and introduce myself.</vt:lpstr>
      <vt:lpstr>Let me greet you and introduce myself.</vt:lpstr>
      <vt:lpstr>Let me greet you and introduce myself.</vt:lpstr>
      <vt:lpstr>Let me greet you and introduce myself.</vt:lpstr>
      <vt:lpstr>Let me greet you and introduce myself.</vt:lpstr>
      <vt:lpstr>Let me greet you and introduce myself.</vt:lpstr>
      <vt:lpstr>Let me greet you and introduce myself.</vt:lpstr>
      <vt:lpstr>Let me greet you and introduce myself.</vt:lpstr>
      <vt:lpstr> Greetings from Ľutina. Goodbye. </vt:lpstr>
      <vt:lpstr>Vlastná prezentácia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Lucka™</dc:creator>
  <cp:lastModifiedBy>user</cp:lastModifiedBy>
  <cp:revision>95</cp:revision>
  <dcterms:created xsi:type="dcterms:W3CDTF">2011-03-08T17:14:39Z</dcterms:created>
  <dcterms:modified xsi:type="dcterms:W3CDTF">2011-04-05T20:19:10Z</dcterms:modified>
</cp:coreProperties>
</file>